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0" r:id="rId1"/>
    <p:sldMasterId id="2147483751" r:id="rId2"/>
    <p:sldMasterId id="2147483752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embeddedFontLst>
    <p:embeddedFont>
      <p:font typeface="Bebas Neue" panose="020B0604020202020204" charset="0"/>
      <p:regular r:id="rId16"/>
    </p:embeddedFont>
    <p:embeddedFont>
      <p:font typeface="Libre Baskerville" panose="020B0604020202020204" charset="0"/>
      <p:regular r:id="rId17"/>
      <p:bold r:id="rId18"/>
      <p:italic r:id="rId19"/>
    </p:embeddedFont>
    <p:embeddedFont>
      <p:font typeface="Anaheim" panose="020B0604020202020204" charset="0"/>
      <p:regular r:id="rId20"/>
    </p:embeddedFont>
    <p:embeddedFont>
      <p:font typeface="Josefin Sans" panose="020B0604020202020204" charset="0"/>
      <p:regular r:id="rId21"/>
      <p:bold r:id="rId22"/>
      <p:italic r:id="rId23"/>
      <p:boldItalic r:id="rId24"/>
    </p:embeddedFont>
    <p:embeddedFont>
      <p:font typeface="Marcellu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b4596f077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cb4596f077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cb4596f077_0_1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cb4596f077_0_1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cb4596f077_0_2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cb4596f077_0_2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b4596f07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cb4596f07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cb4596f077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cb4596f077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cb4596f077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cb4596f077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cb4596f077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cb4596f077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cb4596f077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cb4596f077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b4596f077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cb4596f077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cb4596f077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cb4596f077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cb4596f077_0_2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cb4596f077_0_2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414151" y="2959100"/>
            <a:ext cx="5016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805529" y="4114551"/>
            <a:ext cx="66246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7" name="Google Shape;47;p11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5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103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103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5_1_1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1" name="Google Shape;611;p104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5_1_1_1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3" name="Google Shape;613;p10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/>
          </p:nvPr>
        </p:nvSpPr>
        <p:spPr>
          <a:xfrm>
            <a:off x="721362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3" hasCustomPrompt="1"/>
          </p:nvPr>
        </p:nvSpPr>
        <p:spPr>
          <a:xfrm>
            <a:off x="755718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721372" y="23034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/>
          </p:nvPr>
        </p:nvSpPr>
        <p:spPr>
          <a:xfrm>
            <a:off x="3333822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3368168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3333823" y="23034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/>
          </p:nvPr>
        </p:nvSpPr>
        <p:spPr>
          <a:xfrm>
            <a:off x="5946254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8" hasCustomPrompt="1"/>
          </p:nvPr>
        </p:nvSpPr>
        <p:spPr>
          <a:xfrm>
            <a:off x="5980617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9"/>
          </p:nvPr>
        </p:nvSpPr>
        <p:spPr>
          <a:xfrm>
            <a:off x="5946272" y="230347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/>
          </p:nvPr>
        </p:nvSpPr>
        <p:spPr>
          <a:xfrm>
            <a:off x="721361" y="3495417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5"/>
          </p:nvPr>
        </p:nvSpPr>
        <p:spPr>
          <a:xfrm>
            <a:off x="721372" y="4081567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6"/>
          </p:nvPr>
        </p:nvSpPr>
        <p:spPr>
          <a:xfrm>
            <a:off x="3333822" y="3495420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7" hasCustomPrompt="1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8"/>
          </p:nvPr>
        </p:nvSpPr>
        <p:spPr>
          <a:xfrm>
            <a:off x="3333823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9"/>
          </p:nvPr>
        </p:nvSpPr>
        <p:spPr>
          <a:xfrm>
            <a:off x="5946254" y="349541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0" hasCustomPrompt="1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1"/>
          </p:nvPr>
        </p:nvSpPr>
        <p:spPr>
          <a:xfrm>
            <a:off x="5946272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1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70" name="Google Shape;70;p1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 hasCustomPrompt="1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76" name="Google Shape;76;p14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77" name="Google Shape;77;p14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8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14025" y="3472575"/>
            <a:ext cx="3271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 idx="2" hasCustomPrompt="1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3" name="Google Shape;83;p1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5513500" y="3443575"/>
            <a:ext cx="29187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 hasCustomPrompt="1"/>
          </p:nvPr>
        </p:nvSpPr>
        <p:spPr>
          <a:xfrm>
            <a:off x="7160200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8" name="Google Shape;88;p16"/>
          <p:cNvCxnSpPr/>
          <p:nvPr/>
        </p:nvCxnSpPr>
        <p:spPr>
          <a:xfrm>
            <a:off x="8618300" y="1543050"/>
            <a:ext cx="0" cy="304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92" name="Google Shape;92;p17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96" name="Google Shape;96;p18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3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4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19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2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2"/>
          </p:nvPr>
        </p:nvSpPr>
        <p:spPr>
          <a:xfrm>
            <a:off x="4590425" y="1219150"/>
            <a:ext cx="3840300" cy="3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14026" y="3581208"/>
            <a:ext cx="3045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5" name="Google Shape;15;p3"/>
          <p:cNvCxnSpPr/>
          <p:nvPr/>
        </p:nvCxnSpPr>
        <p:spPr>
          <a:xfrm>
            <a:off x="527375" y="1009650"/>
            <a:ext cx="0" cy="304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2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2"/>
          </p:nvPr>
        </p:nvSpPr>
        <p:spPr>
          <a:xfrm>
            <a:off x="719763" y="1451649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22376" y="1777342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4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 hasCustomPrompt="1"/>
          </p:nvPr>
        </p:nvSpPr>
        <p:spPr>
          <a:xfrm>
            <a:off x="713225" y="3677123"/>
            <a:ext cx="1906800" cy="539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 hasCustomPrompt="1"/>
          </p:nvPr>
        </p:nvSpPr>
        <p:spPr>
          <a:xfrm>
            <a:off x="3616551" y="3677123"/>
            <a:ext cx="1906800" cy="539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 idx="3" hasCustomPrompt="1"/>
          </p:nvPr>
        </p:nvSpPr>
        <p:spPr>
          <a:xfrm>
            <a:off x="6523851" y="3677123"/>
            <a:ext cx="1906800" cy="539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4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5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6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7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8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9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2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131" name="Google Shape;131;p2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2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24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24"/>
          <p:cNvCxnSpPr/>
          <p:nvPr/>
        </p:nvCxnSpPr>
        <p:spPr>
          <a:xfrm>
            <a:off x="713775" y="4866870"/>
            <a:ext cx="7732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25"/>
          <p:cNvCxnSpPr/>
          <p:nvPr/>
        </p:nvCxnSpPr>
        <p:spPr>
          <a:xfrm>
            <a:off x="-10028" y="294337"/>
            <a:ext cx="844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1"/>
          </p:nvPr>
        </p:nvSpPr>
        <p:spPr>
          <a:xfrm>
            <a:off x="4580305" y="2006625"/>
            <a:ext cx="1812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2"/>
          </p:nvPr>
        </p:nvSpPr>
        <p:spPr>
          <a:xfrm>
            <a:off x="4580305" y="2327475"/>
            <a:ext cx="181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3"/>
          </p:nvPr>
        </p:nvSpPr>
        <p:spPr>
          <a:xfrm>
            <a:off x="6619878" y="2006625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4"/>
          </p:nvPr>
        </p:nvSpPr>
        <p:spPr>
          <a:xfrm>
            <a:off x="6619878" y="2327476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5"/>
          </p:nvPr>
        </p:nvSpPr>
        <p:spPr>
          <a:xfrm>
            <a:off x="4580305" y="3423400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6"/>
          </p:nvPr>
        </p:nvSpPr>
        <p:spPr>
          <a:xfrm>
            <a:off x="4580305" y="3744252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7"/>
          </p:nvPr>
        </p:nvSpPr>
        <p:spPr>
          <a:xfrm>
            <a:off x="6619878" y="3423400"/>
            <a:ext cx="181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8"/>
          </p:nvPr>
        </p:nvSpPr>
        <p:spPr>
          <a:xfrm>
            <a:off x="6619878" y="3744249"/>
            <a:ext cx="1810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0" name="Google Shape;150;p26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51" name="Google Shape;151;p26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26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2"/>
          </p:nvPr>
        </p:nvSpPr>
        <p:spPr>
          <a:xfrm>
            <a:off x="1940479" y="1330079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1"/>
          </p:nvPr>
        </p:nvSpPr>
        <p:spPr>
          <a:xfrm>
            <a:off x="1940479" y="1653630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3"/>
          </p:nvPr>
        </p:nvSpPr>
        <p:spPr>
          <a:xfrm>
            <a:off x="721279" y="3734547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4"/>
          </p:nvPr>
        </p:nvSpPr>
        <p:spPr>
          <a:xfrm>
            <a:off x="721279" y="4058197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 idx="5"/>
          </p:nvPr>
        </p:nvSpPr>
        <p:spPr>
          <a:xfrm>
            <a:off x="1330879" y="2523876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6"/>
          </p:nvPr>
        </p:nvSpPr>
        <p:spPr>
          <a:xfrm>
            <a:off x="1330879" y="2847426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1" name="Google Shape;161;p27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 idx="2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subTitle" idx="1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 idx="3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ubTitle" idx="4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title" idx="5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6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 idx="7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8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 idx="9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3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14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15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8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2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3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4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5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6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7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subTitle" idx="8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7" name="Google Shape;187;p29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722375" y="549075"/>
            <a:ext cx="4190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1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207800"/>
            <a:ext cx="4173000" cy="3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0" name="Google Shape;20;p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2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5" name="Google Shape;195;p31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1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5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99" name="Google Shape;199;p3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3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5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3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5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5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1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6" name="Google Shape;216;p38"/>
          <p:cNvSpPr txBox="1">
            <a:spLocks noGrp="1"/>
          </p:cNvSpPr>
          <p:nvPr>
            <p:ph type="subTitle" idx="1"/>
          </p:nvPr>
        </p:nvSpPr>
        <p:spPr>
          <a:xfrm>
            <a:off x="714026" y="3581208"/>
            <a:ext cx="3045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title" idx="2" hasCustomPrompt="1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18" name="Google Shape;218;p38"/>
          <p:cNvCxnSpPr/>
          <p:nvPr/>
        </p:nvCxnSpPr>
        <p:spPr>
          <a:xfrm>
            <a:off x="527375" y="1009650"/>
            <a:ext cx="0" cy="304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xfrm>
            <a:off x="713225" y="1207800"/>
            <a:ext cx="4173000" cy="3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9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23" name="Google Shape;223;p39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39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>
            <a:spLocks noGrp="1"/>
          </p:cNvSpPr>
          <p:nvPr>
            <p:ph type="subTitle" idx="1"/>
          </p:nvPr>
        </p:nvSpPr>
        <p:spPr>
          <a:xfrm>
            <a:off x="721019" y="2000775"/>
            <a:ext cx="22056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subTitle" idx="2"/>
          </p:nvPr>
        </p:nvSpPr>
        <p:spPr>
          <a:xfrm>
            <a:off x="6220239" y="2000775"/>
            <a:ext cx="22056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subTitle" idx="3"/>
          </p:nvPr>
        </p:nvSpPr>
        <p:spPr>
          <a:xfrm>
            <a:off x="721019" y="2265881"/>
            <a:ext cx="22056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subTitle" idx="4"/>
          </p:nvPr>
        </p:nvSpPr>
        <p:spPr>
          <a:xfrm>
            <a:off x="6220239" y="2265881"/>
            <a:ext cx="22056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2" name="Google Shape;232;p41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21019" y="2000775"/>
            <a:ext cx="22056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6220239" y="2000775"/>
            <a:ext cx="22056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21019" y="2265881"/>
            <a:ext cx="22056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6220239" y="2265881"/>
            <a:ext cx="22056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subTitle" idx="1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6" name="Google Shape;236;p42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>
            <a:spLocks noGrp="1"/>
          </p:cNvSpPr>
          <p:nvPr>
            <p:ph type="title"/>
          </p:nvPr>
        </p:nvSpPr>
        <p:spPr>
          <a:xfrm flipH="1">
            <a:off x="3946586" y="1364525"/>
            <a:ext cx="4482300" cy="24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39" name="Google Shape;239;p43"/>
          <p:cNvCxnSpPr/>
          <p:nvPr/>
        </p:nvCxnSpPr>
        <p:spPr>
          <a:xfrm>
            <a:off x="8619835" y="1257300"/>
            <a:ext cx="0" cy="247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43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5533675" y="1992614"/>
            <a:ext cx="2762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body" idx="1"/>
          </p:nvPr>
        </p:nvSpPr>
        <p:spPr>
          <a:xfrm>
            <a:off x="5533675" y="2636089"/>
            <a:ext cx="2762700" cy="12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44" name="Google Shape;244;p44"/>
          <p:cNvCxnSpPr/>
          <p:nvPr/>
        </p:nvCxnSpPr>
        <p:spPr>
          <a:xfrm>
            <a:off x="5533686" y="2573223"/>
            <a:ext cx="3682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>
            <a:spLocks noGrp="1"/>
          </p:cNvSpPr>
          <p:nvPr>
            <p:ph type="title"/>
          </p:nvPr>
        </p:nvSpPr>
        <p:spPr>
          <a:xfrm>
            <a:off x="5892075" y="549075"/>
            <a:ext cx="2538600" cy="16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>
            <a:spLocks noGrp="1"/>
          </p:cNvSpPr>
          <p:nvPr>
            <p:ph type="title" hasCustomPrompt="1"/>
          </p:nvPr>
        </p:nvSpPr>
        <p:spPr>
          <a:xfrm>
            <a:off x="3414151" y="2959100"/>
            <a:ext cx="5016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46"/>
          <p:cNvSpPr txBox="1">
            <a:spLocks noGrp="1"/>
          </p:cNvSpPr>
          <p:nvPr>
            <p:ph type="body" idx="1"/>
          </p:nvPr>
        </p:nvSpPr>
        <p:spPr>
          <a:xfrm>
            <a:off x="1805529" y="4114551"/>
            <a:ext cx="66246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50" name="Google Shape;250;p46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54" name="Google Shape;254;p48"/>
          <p:cNvSpPr txBox="1">
            <a:spLocks noGrp="1"/>
          </p:cNvSpPr>
          <p:nvPr>
            <p:ph type="title" idx="2"/>
          </p:nvPr>
        </p:nvSpPr>
        <p:spPr>
          <a:xfrm>
            <a:off x="721362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title" idx="3" hasCustomPrompt="1"/>
          </p:nvPr>
        </p:nvSpPr>
        <p:spPr>
          <a:xfrm>
            <a:off x="755718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48"/>
          <p:cNvSpPr txBox="1">
            <a:spLocks noGrp="1"/>
          </p:cNvSpPr>
          <p:nvPr>
            <p:ph type="subTitle" idx="1"/>
          </p:nvPr>
        </p:nvSpPr>
        <p:spPr>
          <a:xfrm>
            <a:off x="721372" y="23034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8"/>
          <p:cNvSpPr txBox="1">
            <a:spLocks noGrp="1"/>
          </p:cNvSpPr>
          <p:nvPr>
            <p:ph type="title" idx="4"/>
          </p:nvPr>
        </p:nvSpPr>
        <p:spPr>
          <a:xfrm>
            <a:off x="3333822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8" name="Google Shape;258;p48"/>
          <p:cNvSpPr txBox="1">
            <a:spLocks noGrp="1"/>
          </p:cNvSpPr>
          <p:nvPr>
            <p:ph type="title" idx="5" hasCustomPrompt="1"/>
          </p:nvPr>
        </p:nvSpPr>
        <p:spPr>
          <a:xfrm>
            <a:off x="3368168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48"/>
          <p:cNvSpPr txBox="1">
            <a:spLocks noGrp="1"/>
          </p:cNvSpPr>
          <p:nvPr>
            <p:ph type="subTitle" idx="6"/>
          </p:nvPr>
        </p:nvSpPr>
        <p:spPr>
          <a:xfrm>
            <a:off x="3333823" y="23034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8"/>
          <p:cNvSpPr txBox="1">
            <a:spLocks noGrp="1"/>
          </p:cNvSpPr>
          <p:nvPr>
            <p:ph type="title" idx="7"/>
          </p:nvPr>
        </p:nvSpPr>
        <p:spPr>
          <a:xfrm>
            <a:off x="5946254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1" name="Google Shape;261;p48"/>
          <p:cNvSpPr txBox="1">
            <a:spLocks noGrp="1"/>
          </p:cNvSpPr>
          <p:nvPr>
            <p:ph type="title" idx="8" hasCustomPrompt="1"/>
          </p:nvPr>
        </p:nvSpPr>
        <p:spPr>
          <a:xfrm>
            <a:off x="5980617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48"/>
          <p:cNvSpPr txBox="1">
            <a:spLocks noGrp="1"/>
          </p:cNvSpPr>
          <p:nvPr>
            <p:ph type="subTitle" idx="9"/>
          </p:nvPr>
        </p:nvSpPr>
        <p:spPr>
          <a:xfrm>
            <a:off x="5946272" y="230347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8"/>
          <p:cNvSpPr txBox="1">
            <a:spLocks noGrp="1"/>
          </p:cNvSpPr>
          <p:nvPr>
            <p:ph type="title" idx="13"/>
          </p:nvPr>
        </p:nvSpPr>
        <p:spPr>
          <a:xfrm>
            <a:off x="721361" y="3495417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4" name="Google Shape;264;p48"/>
          <p:cNvSpPr txBox="1">
            <a:spLocks noGrp="1"/>
          </p:cNvSpPr>
          <p:nvPr>
            <p:ph type="title" idx="14" hasCustomPrompt="1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48"/>
          <p:cNvSpPr txBox="1">
            <a:spLocks noGrp="1"/>
          </p:cNvSpPr>
          <p:nvPr>
            <p:ph type="subTitle" idx="15"/>
          </p:nvPr>
        </p:nvSpPr>
        <p:spPr>
          <a:xfrm>
            <a:off x="721372" y="4081567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8"/>
          <p:cNvSpPr txBox="1">
            <a:spLocks noGrp="1"/>
          </p:cNvSpPr>
          <p:nvPr>
            <p:ph type="title" idx="16"/>
          </p:nvPr>
        </p:nvSpPr>
        <p:spPr>
          <a:xfrm>
            <a:off x="3333822" y="3495420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7" name="Google Shape;267;p48"/>
          <p:cNvSpPr txBox="1">
            <a:spLocks noGrp="1"/>
          </p:cNvSpPr>
          <p:nvPr>
            <p:ph type="title" idx="17" hasCustomPrompt="1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48"/>
          <p:cNvSpPr txBox="1">
            <a:spLocks noGrp="1"/>
          </p:cNvSpPr>
          <p:nvPr>
            <p:ph type="subTitle" idx="18"/>
          </p:nvPr>
        </p:nvSpPr>
        <p:spPr>
          <a:xfrm>
            <a:off x="3333823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8"/>
          <p:cNvSpPr txBox="1">
            <a:spLocks noGrp="1"/>
          </p:cNvSpPr>
          <p:nvPr>
            <p:ph type="title" idx="19"/>
          </p:nvPr>
        </p:nvSpPr>
        <p:spPr>
          <a:xfrm>
            <a:off x="5946254" y="349541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title" idx="20" hasCustomPrompt="1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48"/>
          <p:cNvSpPr txBox="1">
            <a:spLocks noGrp="1"/>
          </p:cNvSpPr>
          <p:nvPr>
            <p:ph type="subTitle" idx="21"/>
          </p:nvPr>
        </p:nvSpPr>
        <p:spPr>
          <a:xfrm>
            <a:off x="5946272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48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273" name="Google Shape;273;p48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48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>
            <a:spLocks noGrp="1"/>
          </p:cNvSpPr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7" name="Google Shape;277;p49"/>
          <p:cNvSpPr txBox="1">
            <a:spLocks noGrp="1"/>
          </p:cNvSpPr>
          <p:nvPr>
            <p:ph type="subTitle" idx="1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8" name="Google Shape;278;p49"/>
          <p:cNvSpPr txBox="1">
            <a:spLocks noGrp="1"/>
          </p:cNvSpPr>
          <p:nvPr>
            <p:ph type="title" idx="2" hasCustomPrompt="1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79" name="Google Shape;279;p49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280" name="Google Shape;280;p49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49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>
            <a:spLocks noGrp="1"/>
          </p:cNvSpPr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4" name="Google Shape;284;p50"/>
          <p:cNvSpPr txBox="1">
            <a:spLocks noGrp="1"/>
          </p:cNvSpPr>
          <p:nvPr>
            <p:ph type="subTitle" idx="1"/>
          </p:nvPr>
        </p:nvSpPr>
        <p:spPr>
          <a:xfrm>
            <a:off x="714025" y="3472575"/>
            <a:ext cx="3271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5" name="Google Shape;285;p50"/>
          <p:cNvSpPr txBox="1">
            <a:spLocks noGrp="1"/>
          </p:cNvSpPr>
          <p:nvPr>
            <p:ph type="title" idx="2" hasCustomPrompt="1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86" name="Google Shape;286;p50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4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>
            <a:spLocks noGrp="1"/>
          </p:cNvSpPr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9" name="Google Shape;289;p51"/>
          <p:cNvSpPr txBox="1">
            <a:spLocks noGrp="1"/>
          </p:cNvSpPr>
          <p:nvPr>
            <p:ph type="subTitle" idx="1"/>
          </p:nvPr>
        </p:nvSpPr>
        <p:spPr>
          <a:xfrm>
            <a:off x="5513500" y="3443575"/>
            <a:ext cx="29187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0" name="Google Shape;290;p51"/>
          <p:cNvSpPr txBox="1">
            <a:spLocks noGrp="1"/>
          </p:cNvSpPr>
          <p:nvPr>
            <p:ph type="title" idx="2" hasCustomPrompt="1"/>
          </p:nvPr>
        </p:nvSpPr>
        <p:spPr>
          <a:xfrm>
            <a:off x="7160200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91" name="Google Shape;291;p51"/>
          <p:cNvCxnSpPr/>
          <p:nvPr/>
        </p:nvCxnSpPr>
        <p:spPr>
          <a:xfrm>
            <a:off x="8618300" y="1543050"/>
            <a:ext cx="0" cy="304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" name="Google Shape;29;p6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>
            <a:spLocks noGrp="1"/>
          </p:cNvSpPr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4" name="Google Shape;294;p52"/>
          <p:cNvSpPr txBox="1">
            <a:spLocks noGrp="1"/>
          </p:cNvSpPr>
          <p:nvPr>
            <p:ph type="subTitle" idx="1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295" name="Google Shape;295;p52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>
            <a:spLocks noGrp="1"/>
          </p:cNvSpPr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53"/>
          <p:cNvSpPr txBox="1">
            <a:spLocks noGrp="1"/>
          </p:cNvSpPr>
          <p:nvPr>
            <p:ph type="subTitle" idx="1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99" name="Google Shape;299;p53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>
            <a:spLocks noGrp="1"/>
          </p:cNvSpPr>
          <p:nvPr>
            <p:ph type="subTitle" idx="1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2" name="Google Shape;302;p54"/>
          <p:cNvSpPr txBox="1">
            <a:spLocks noGrp="1"/>
          </p:cNvSpPr>
          <p:nvPr>
            <p:ph type="subTitle" idx="2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3" name="Google Shape;303;p54"/>
          <p:cNvSpPr txBox="1">
            <a:spLocks noGrp="1"/>
          </p:cNvSpPr>
          <p:nvPr>
            <p:ph type="subTitle" idx="3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4"/>
          <p:cNvSpPr txBox="1">
            <a:spLocks noGrp="1"/>
          </p:cNvSpPr>
          <p:nvPr>
            <p:ph type="subTitle" idx="4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5" name="Google Shape;305;p54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2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>
            <a:spLocks noGrp="1"/>
          </p:cNvSpPr>
          <p:nvPr>
            <p:ph type="body" idx="1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08" name="Google Shape;308;p55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5"/>
          <p:cNvSpPr txBox="1">
            <a:spLocks noGrp="1"/>
          </p:cNvSpPr>
          <p:nvPr>
            <p:ph type="body" idx="2"/>
          </p:nvPr>
        </p:nvSpPr>
        <p:spPr>
          <a:xfrm>
            <a:off x="4590425" y="1219150"/>
            <a:ext cx="3840300" cy="3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2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6"/>
          <p:cNvSpPr txBox="1">
            <a:spLocks noGrp="1"/>
          </p:cNvSpPr>
          <p:nvPr>
            <p:ph type="subTitle" idx="1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3" name="Google Shape;313;p56"/>
          <p:cNvSpPr txBox="1">
            <a:spLocks noGrp="1"/>
          </p:cNvSpPr>
          <p:nvPr>
            <p:ph type="subTitle" idx="2"/>
          </p:nvPr>
        </p:nvSpPr>
        <p:spPr>
          <a:xfrm>
            <a:off x="719763" y="1451649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4" name="Google Shape;314;p56"/>
          <p:cNvSpPr txBox="1">
            <a:spLocks noGrp="1"/>
          </p:cNvSpPr>
          <p:nvPr>
            <p:ph type="subTitle" idx="3"/>
          </p:nvPr>
        </p:nvSpPr>
        <p:spPr>
          <a:xfrm>
            <a:off x="722376" y="1777342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56"/>
          <p:cNvSpPr txBox="1">
            <a:spLocks noGrp="1"/>
          </p:cNvSpPr>
          <p:nvPr>
            <p:ph type="subTitle" idx="4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6" name="Google Shape;316;p56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56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>
            <a:spLocks noGrp="1"/>
          </p:cNvSpPr>
          <p:nvPr>
            <p:ph type="title" hasCustomPrompt="1"/>
          </p:nvPr>
        </p:nvSpPr>
        <p:spPr>
          <a:xfrm>
            <a:off x="713225" y="3677123"/>
            <a:ext cx="1906800" cy="539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0" name="Google Shape;320;p57"/>
          <p:cNvSpPr txBox="1">
            <a:spLocks noGrp="1"/>
          </p:cNvSpPr>
          <p:nvPr>
            <p:ph type="title" idx="2" hasCustomPrompt="1"/>
          </p:nvPr>
        </p:nvSpPr>
        <p:spPr>
          <a:xfrm>
            <a:off x="3616551" y="3677123"/>
            <a:ext cx="1906800" cy="539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1" name="Google Shape;321;p57"/>
          <p:cNvSpPr txBox="1">
            <a:spLocks noGrp="1"/>
          </p:cNvSpPr>
          <p:nvPr>
            <p:ph type="title" idx="3" hasCustomPrompt="1"/>
          </p:nvPr>
        </p:nvSpPr>
        <p:spPr>
          <a:xfrm>
            <a:off x="6523851" y="3677123"/>
            <a:ext cx="1906800" cy="539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2" name="Google Shape;322;p57"/>
          <p:cNvSpPr txBox="1">
            <a:spLocks noGrp="1"/>
          </p:cNvSpPr>
          <p:nvPr>
            <p:ph type="title" idx="4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57"/>
          <p:cNvSpPr txBox="1">
            <a:spLocks noGrp="1"/>
          </p:cNvSpPr>
          <p:nvPr>
            <p:ph type="subTitle" idx="1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57"/>
          <p:cNvSpPr txBox="1">
            <a:spLocks noGrp="1"/>
          </p:cNvSpPr>
          <p:nvPr>
            <p:ph type="subTitle" idx="5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57"/>
          <p:cNvSpPr txBox="1">
            <a:spLocks noGrp="1"/>
          </p:cNvSpPr>
          <p:nvPr>
            <p:ph type="subTitle" idx="6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57"/>
          <p:cNvSpPr txBox="1">
            <a:spLocks noGrp="1"/>
          </p:cNvSpPr>
          <p:nvPr>
            <p:ph type="subTitle" idx="7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7" name="Google Shape;327;p57"/>
          <p:cNvSpPr txBox="1">
            <a:spLocks noGrp="1"/>
          </p:cNvSpPr>
          <p:nvPr>
            <p:ph type="subTitle" idx="8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8" name="Google Shape;328;p57"/>
          <p:cNvSpPr txBox="1">
            <a:spLocks noGrp="1"/>
          </p:cNvSpPr>
          <p:nvPr>
            <p:ph type="subTitle" idx="9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329" name="Google Shape;329;p57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57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3" name="Google Shape;333;p58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334" name="Google Shape;334;p58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58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8" name="Google Shape;338;p59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59"/>
          <p:cNvCxnSpPr/>
          <p:nvPr/>
        </p:nvCxnSpPr>
        <p:spPr>
          <a:xfrm>
            <a:off x="713775" y="4866870"/>
            <a:ext cx="7732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2" name="Google Shape;342;p60"/>
          <p:cNvCxnSpPr/>
          <p:nvPr/>
        </p:nvCxnSpPr>
        <p:spPr>
          <a:xfrm>
            <a:off x="-10028" y="294337"/>
            <a:ext cx="844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>
            <a:spLocks noGrp="1"/>
          </p:cNvSpPr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61"/>
          <p:cNvSpPr txBox="1">
            <a:spLocks noGrp="1"/>
          </p:cNvSpPr>
          <p:nvPr>
            <p:ph type="subTitle" idx="1"/>
          </p:nvPr>
        </p:nvSpPr>
        <p:spPr>
          <a:xfrm>
            <a:off x="4580305" y="2006625"/>
            <a:ext cx="1812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61"/>
          <p:cNvSpPr txBox="1">
            <a:spLocks noGrp="1"/>
          </p:cNvSpPr>
          <p:nvPr>
            <p:ph type="subTitle" idx="2"/>
          </p:nvPr>
        </p:nvSpPr>
        <p:spPr>
          <a:xfrm>
            <a:off x="4580305" y="2327475"/>
            <a:ext cx="181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61"/>
          <p:cNvSpPr txBox="1">
            <a:spLocks noGrp="1"/>
          </p:cNvSpPr>
          <p:nvPr>
            <p:ph type="subTitle" idx="3"/>
          </p:nvPr>
        </p:nvSpPr>
        <p:spPr>
          <a:xfrm>
            <a:off x="6619878" y="2006625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61"/>
          <p:cNvSpPr txBox="1">
            <a:spLocks noGrp="1"/>
          </p:cNvSpPr>
          <p:nvPr>
            <p:ph type="subTitle" idx="4"/>
          </p:nvPr>
        </p:nvSpPr>
        <p:spPr>
          <a:xfrm>
            <a:off x="6619878" y="2327476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61"/>
          <p:cNvSpPr txBox="1">
            <a:spLocks noGrp="1"/>
          </p:cNvSpPr>
          <p:nvPr>
            <p:ph type="subTitle" idx="5"/>
          </p:nvPr>
        </p:nvSpPr>
        <p:spPr>
          <a:xfrm>
            <a:off x="4580305" y="3423400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61"/>
          <p:cNvSpPr txBox="1">
            <a:spLocks noGrp="1"/>
          </p:cNvSpPr>
          <p:nvPr>
            <p:ph type="subTitle" idx="6"/>
          </p:nvPr>
        </p:nvSpPr>
        <p:spPr>
          <a:xfrm>
            <a:off x="4580305" y="3744252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61"/>
          <p:cNvSpPr txBox="1">
            <a:spLocks noGrp="1"/>
          </p:cNvSpPr>
          <p:nvPr>
            <p:ph type="subTitle" idx="7"/>
          </p:nvPr>
        </p:nvSpPr>
        <p:spPr>
          <a:xfrm>
            <a:off x="6619878" y="3423400"/>
            <a:ext cx="181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61"/>
          <p:cNvSpPr txBox="1">
            <a:spLocks noGrp="1"/>
          </p:cNvSpPr>
          <p:nvPr>
            <p:ph type="subTitle" idx="8"/>
          </p:nvPr>
        </p:nvSpPr>
        <p:spPr>
          <a:xfrm>
            <a:off x="6619878" y="3744249"/>
            <a:ext cx="1810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61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354" name="Google Shape;354;p61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61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62"/>
          <p:cNvSpPr txBox="1">
            <a:spLocks noGrp="1"/>
          </p:cNvSpPr>
          <p:nvPr>
            <p:ph type="title" idx="2"/>
          </p:nvPr>
        </p:nvSpPr>
        <p:spPr>
          <a:xfrm>
            <a:off x="1940479" y="1330079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9" name="Google Shape;359;p62"/>
          <p:cNvSpPr txBox="1">
            <a:spLocks noGrp="1"/>
          </p:cNvSpPr>
          <p:nvPr>
            <p:ph type="subTitle" idx="1"/>
          </p:nvPr>
        </p:nvSpPr>
        <p:spPr>
          <a:xfrm>
            <a:off x="1940479" y="1653630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62"/>
          <p:cNvSpPr txBox="1">
            <a:spLocks noGrp="1"/>
          </p:cNvSpPr>
          <p:nvPr>
            <p:ph type="title" idx="3"/>
          </p:nvPr>
        </p:nvSpPr>
        <p:spPr>
          <a:xfrm>
            <a:off x="721279" y="3734547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subTitle" idx="4"/>
          </p:nvPr>
        </p:nvSpPr>
        <p:spPr>
          <a:xfrm>
            <a:off x="721279" y="4058197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62"/>
          <p:cNvSpPr txBox="1">
            <a:spLocks noGrp="1"/>
          </p:cNvSpPr>
          <p:nvPr>
            <p:ph type="title" idx="5"/>
          </p:nvPr>
        </p:nvSpPr>
        <p:spPr>
          <a:xfrm>
            <a:off x="1330879" y="2523876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3" name="Google Shape;363;p62"/>
          <p:cNvSpPr txBox="1">
            <a:spLocks noGrp="1"/>
          </p:cNvSpPr>
          <p:nvPr>
            <p:ph type="subTitle" idx="6"/>
          </p:nvPr>
        </p:nvSpPr>
        <p:spPr>
          <a:xfrm>
            <a:off x="1330879" y="2847426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64" name="Google Shape;364;p62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3"/>
          <p:cNvSpPr txBox="1">
            <a:spLocks noGrp="1"/>
          </p:cNvSpPr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63"/>
          <p:cNvSpPr txBox="1">
            <a:spLocks noGrp="1"/>
          </p:cNvSpPr>
          <p:nvPr>
            <p:ph type="title" idx="2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63"/>
          <p:cNvSpPr txBox="1">
            <a:spLocks noGrp="1"/>
          </p:cNvSpPr>
          <p:nvPr>
            <p:ph type="subTitle" idx="1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63"/>
          <p:cNvSpPr txBox="1">
            <a:spLocks noGrp="1"/>
          </p:cNvSpPr>
          <p:nvPr>
            <p:ph type="title" idx="3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63"/>
          <p:cNvSpPr txBox="1">
            <a:spLocks noGrp="1"/>
          </p:cNvSpPr>
          <p:nvPr>
            <p:ph type="subTitle" idx="4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63"/>
          <p:cNvSpPr txBox="1">
            <a:spLocks noGrp="1"/>
          </p:cNvSpPr>
          <p:nvPr>
            <p:ph type="title" idx="5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63"/>
          <p:cNvSpPr txBox="1">
            <a:spLocks noGrp="1"/>
          </p:cNvSpPr>
          <p:nvPr>
            <p:ph type="subTitle" idx="6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3"/>
          <p:cNvSpPr txBox="1">
            <a:spLocks noGrp="1"/>
          </p:cNvSpPr>
          <p:nvPr>
            <p:ph type="title" idx="7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63"/>
          <p:cNvSpPr txBox="1">
            <a:spLocks noGrp="1"/>
          </p:cNvSpPr>
          <p:nvPr>
            <p:ph type="subTitle" idx="8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63"/>
          <p:cNvSpPr txBox="1">
            <a:spLocks noGrp="1"/>
          </p:cNvSpPr>
          <p:nvPr>
            <p:ph type="title" idx="9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63"/>
          <p:cNvSpPr txBox="1">
            <a:spLocks noGrp="1"/>
          </p:cNvSpPr>
          <p:nvPr>
            <p:ph type="subTitle" idx="13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type="title" idx="14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63"/>
          <p:cNvSpPr txBox="1">
            <a:spLocks noGrp="1"/>
          </p:cNvSpPr>
          <p:nvPr>
            <p:ph type="subTitle" idx="15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9" name="Google Shape;379;p63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>
            <a:spLocks noGrp="1"/>
          </p:cNvSpPr>
          <p:nvPr>
            <p:ph type="subTitle" idx="1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2" name="Google Shape;382;p64"/>
          <p:cNvSpPr txBox="1">
            <a:spLocks noGrp="1"/>
          </p:cNvSpPr>
          <p:nvPr>
            <p:ph type="subTitle" idx="2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3" name="Google Shape;383;p64"/>
          <p:cNvSpPr txBox="1">
            <a:spLocks noGrp="1"/>
          </p:cNvSpPr>
          <p:nvPr>
            <p:ph type="subTitle" idx="3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subTitle" idx="4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subTitle" idx="5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64"/>
          <p:cNvSpPr txBox="1">
            <a:spLocks noGrp="1"/>
          </p:cNvSpPr>
          <p:nvPr>
            <p:ph type="subTitle" idx="6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64"/>
          <p:cNvSpPr txBox="1">
            <a:spLocks noGrp="1"/>
          </p:cNvSpPr>
          <p:nvPr>
            <p:ph type="subTitle" idx="7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64"/>
          <p:cNvSpPr txBox="1">
            <a:spLocks noGrp="1"/>
          </p:cNvSpPr>
          <p:nvPr>
            <p:ph type="subTitle" idx="8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0" name="Google Shape;390;p64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>
            <a:spLocks noGrp="1"/>
          </p:cNvSpPr>
          <p:nvPr>
            <p:ph type="title"/>
          </p:nvPr>
        </p:nvSpPr>
        <p:spPr>
          <a:xfrm>
            <a:off x="722375" y="549075"/>
            <a:ext cx="4190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65"/>
          <p:cNvSpPr txBox="1">
            <a:spLocks noGrp="1"/>
          </p:cNvSpPr>
          <p:nvPr>
            <p:ph type="subTitle" idx="1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>
            <a:spLocks noGrp="1"/>
          </p:cNvSpPr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6" name="Google Shape;396;p66"/>
          <p:cNvSpPr txBox="1">
            <a:spLocks noGrp="1"/>
          </p:cNvSpPr>
          <p:nvPr>
            <p:ph type="subTitle" idx="1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7" name="Google Shape;397;p66"/>
          <p:cNvSpPr txBox="1">
            <a:spLocks noGrp="1"/>
          </p:cNvSpPr>
          <p:nvPr>
            <p:ph type="subTitle" idx="2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66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66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5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67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402" name="Google Shape;402;p67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67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5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68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68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5_1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69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5_1_1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p70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2"/>
          <p:cNvSpPr txBox="1">
            <a:spLocks noGrp="1"/>
          </p:cNvSpPr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6" name="Google Shape;416;p72"/>
          <p:cNvSpPr txBox="1">
            <a:spLocks noGrp="1"/>
          </p:cNvSpPr>
          <p:nvPr>
            <p:ph type="subTitle" idx="1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 flipH="1">
            <a:off x="3946586" y="1364525"/>
            <a:ext cx="4482300" cy="24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36" name="Google Shape;36;p8"/>
          <p:cNvCxnSpPr/>
          <p:nvPr/>
        </p:nvCxnSpPr>
        <p:spPr>
          <a:xfrm>
            <a:off x="8619835" y="1257300"/>
            <a:ext cx="0" cy="247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8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>
            <a:spLocks noGrp="1"/>
          </p:cNvSpPr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9" name="Google Shape;419;p73"/>
          <p:cNvSpPr txBox="1">
            <a:spLocks noGrp="1"/>
          </p:cNvSpPr>
          <p:nvPr>
            <p:ph type="subTitle" idx="1"/>
          </p:nvPr>
        </p:nvSpPr>
        <p:spPr>
          <a:xfrm>
            <a:off x="714026" y="3581208"/>
            <a:ext cx="3045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0" name="Google Shape;420;p73"/>
          <p:cNvSpPr txBox="1">
            <a:spLocks noGrp="1"/>
          </p:cNvSpPr>
          <p:nvPr>
            <p:ph type="title" idx="2" hasCustomPrompt="1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421" name="Google Shape;421;p73"/>
          <p:cNvCxnSpPr/>
          <p:nvPr/>
        </p:nvCxnSpPr>
        <p:spPr>
          <a:xfrm>
            <a:off x="527375" y="1009650"/>
            <a:ext cx="0" cy="304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4"/>
          <p:cNvSpPr txBox="1">
            <a:spLocks noGrp="1"/>
          </p:cNvSpPr>
          <p:nvPr>
            <p:ph type="body" idx="1"/>
          </p:nvPr>
        </p:nvSpPr>
        <p:spPr>
          <a:xfrm>
            <a:off x="713225" y="1207800"/>
            <a:ext cx="4173000" cy="3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5" name="Google Shape;425;p7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426" name="Google Shape;426;p7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7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5"/>
          <p:cNvSpPr txBox="1">
            <a:spLocks noGrp="1"/>
          </p:cNvSpPr>
          <p:nvPr>
            <p:ph type="subTitle" idx="1"/>
          </p:nvPr>
        </p:nvSpPr>
        <p:spPr>
          <a:xfrm>
            <a:off x="721019" y="2000775"/>
            <a:ext cx="22056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0" name="Google Shape;430;p75"/>
          <p:cNvSpPr txBox="1">
            <a:spLocks noGrp="1"/>
          </p:cNvSpPr>
          <p:nvPr>
            <p:ph type="subTitle" idx="2"/>
          </p:nvPr>
        </p:nvSpPr>
        <p:spPr>
          <a:xfrm>
            <a:off x="6220239" y="2000775"/>
            <a:ext cx="22056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1" name="Google Shape;431;p75"/>
          <p:cNvSpPr txBox="1">
            <a:spLocks noGrp="1"/>
          </p:cNvSpPr>
          <p:nvPr>
            <p:ph type="subTitle" idx="3"/>
          </p:nvPr>
        </p:nvSpPr>
        <p:spPr>
          <a:xfrm>
            <a:off x="721019" y="2265881"/>
            <a:ext cx="22056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75"/>
          <p:cNvSpPr txBox="1">
            <a:spLocks noGrp="1"/>
          </p:cNvSpPr>
          <p:nvPr>
            <p:ph type="subTitle" idx="4"/>
          </p:nvPr>
        </p:nvSpPr>
        <p:spPr>
          <a:xfrm>
            <a:off x="6220239" y="2265881"/>
            <a:ext cx="22056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5" name="Google Shape;435;p76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>
            <a:spLocks noGrp="1"/>
          </p:cNvSpPr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77"/>
          <p:cNvSpPr txBox="1">
            <a:spLocks noGrp="1"/>
          </p:cNvSpPr>
          <p:nvPr>
            <p:ph type="subTitle" idx="1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9" name="Google Shape;439;p7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8"/>
          <p:cNvSpPr txBox="1">
            <a:spLocks noGrp="1"/>
          </p:cNvSpPr>
          <p:nvPr>
            <p:ph type="title"/>
          </p:nvPr>
        </p:nvSpPr>
        <p:spPr>
          <a:xfrm flipH="1">
            <a:off x="3946586" y="1364525"/>
            <a:ext cx="4482300" cy="24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42" name="Google Shape;442;p78"/>
          <p:cNvCxnSpPr/>
          <p:nvPr/>
        </p:nvCxnSpPr>
        <p:spPr>
          <a:xfrm>
            <a:off x="8619835" y="1257300"/>
            <a:ext cx="0" cy="247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78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9"/>
          <p:cNvSpPr txBox="1">
            <a:spLocks noGrp="1"/>
          </p:cNvSpPr>
          <p:nvPr>
            <p:ph type="title"/>
          </p:nvPr>
        </p:nvSpPr>
        <p:spPr>
          <a:xfrm>
            <a:off x="5533675" y="1992614"/>
            <a:ext cx="2762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79"/>
          <p:cNvSpPr txBox="1">
            <a:spLocks noGrp="1"/>
          </p:cNvSpPr>
          <p:nvPr>
            <p:ph type="body" idx="1"/>
          </p:nvPr>
        </p:nvSpPr>
        <p:spPr>
          <a:xfrm>
            <a:off x="5533675" y="2636089"/>
            <a:ext cx="2762700" cy="12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47" name="Google Shape;447;p79"/>
          <p:cNvCxnSpPr/>
          <p:nvPr/>
        </p:nvCxnSpPr>
        <p:spPr>
          <a:xfrm>
            <a:off x="5533686" y="2573223"/>
            <a:ext cx="3682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0"/>
          <p:cNvSpPr txBox="1">
            <a:spLocks noGrp="1"/>
          </p:cNvSpPr>
          <p:nvPr>
            <p:ph type="title"/>
          </p:nvPr>
        </p:nvSpPr>
        <p:spPr>
          <a:xfrm>
            <a:off x="5892075" y="549075"/>
            <a:ext cx="2538600" cy="16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 txBox="1">
            <a:spLocks noGrp="1"/>
          </p:cNvSpPr>
          <p:nvPr>
            <p:ph type="title" hasCustomPrompt="1"/>
          </p:nvPr>
        </p:nvSpPr>
        <p:spPr>
          <a:xfrm>
            <a:off x="3414151" y="2959100"/>
            <a:ext cx="5016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2" name="Google Shape;452;p81"/>
          <p:cNvSpPr txBox="1">
            <a:spLocks noGrp="1"/>
          </p:cNvSpPr>
          <p:nvPr>
            <p:ph type="body" idx="1"/>
          </p:nvPr>
        </p:nvSpPr>
        <p:spPr>
          <a:xfrm>
            <a:off x="1805529" y="4114551"/>
            <a:ext cx="66246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53" name="Google Shape;453;p81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5533675" y="1992614"/>
            <a:ext cx="2762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533675" y="2636089"/>
            <a:ext cx="2762700" cy="12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533686" y="2573223"/>
            <a:ext cx="3682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57" name="Google Shape;457;p83"/>
          <p:cNvSpPr txBox="1">
            <a:spLocks noGrp="1"/>
          </p:cNvSpPr>
          <p:nvPr>
            <p:ph type="title" idx="2"/>
          </p:nvPr>
        </p:nvSpPr>
        <p:spPr>
          <a:xfrm>
            <a:off x="721362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8" name="Google Shape;458;p83"/>
          <p:cNvSpPr txBox="1">
            <a:spLocks noGrp="1"/>
          </p:cNvSpPr>
          <p:nvPr>
            <p:ph type="title" idx="3" hasCustomPrompt="1"/>
          </p:nvPr>
        </p:nvSpPr>
        <p:spPr>
          <a:xfrm>
            <a:off x="755718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83"/>
          <p:cNvSpPr txBox="1">
            <a:spLocks noGrp="1"/>
          </p:cNvSpPr>
          <p:nvPr>
            <p:ph type="subTitle" idx="1"/>
          </p:nvPr>
        </p:nvSpPr>
        <p:spPr>
          <a:xfrm>
            <a:off x="721372" y="23034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83"/>
          <p:cNvSpPr txBox="1">
            <a:spLocks noGrp="1"/>
          </p:cNvSpPr>
          <p:nvPr>
            <p:ph type="title" idx="4"/>
          </p:nvPr>
        </p:nvSpPr>
        <p:spPr>
          <a:xfrm>
            <a:off x="3333822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1" name="Google Shape;461;p83"/>
          <p:cNvSpPr txBox="1">
            <a:spLocks noGrp="1"/>
          </p:cNvSpPr>
          <p:nvPr>
            <p:ph type="title" idx="5" hasCustomPrompt="1"/>
          </p:nvPr>
        </p:nvSpPr>
        <p:spPr>
          <a:xfrm>
            <a:off x="3368168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2" name="Google Shape;462;p83"/>
          <p:cNvSpPr txBox="1">
            <a:spLocks noGrp="1"/>
          </p:cNvSpPr>
          <p:nvPr>
            <p:ph type="subTitle" idx="6"/>
          </p:nvPr>
        </p:nvSpPr>
        <p:spPr>
          <a:xfrm>
            <a:off x="3333823" y="23034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83"/>
          <p:cNvSpPr txBox="1">
            <a:spLocks noGrp="1"/>
          </p:cNvSpPr>
          <p:nvPr>
            <p:ph type="title" idx="7"/>
          </p:nvPr>
        </p:nvSpPr>
        <p:spPr>
          <a:xfrm>
            <a:off x="5946254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4" name="Google Shape;464;p83"/>
          <p:cNvSpPr txBox="1">
            <a:spLocks noGrp="1"/>
          </p:cNvSpPr>
          <p:nvPr>
            <p:ph type="title" idx="8" hasCustomPrompt="1"/>
          </p:nvPr>
        </p:nvSpPr>
        <p:spPr>
          <a:xfrm>
            <a:off x="5980617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5" name="Google Shape;465;p83"/>
          <p:cNvSpPr txBox="1">
            <a:spLocks noGrp="1"/>
          </p:cNvSpPr>
          <p:nvPr>
            <p:ph type="subTitle" idx="9"/>
          </p:nvPr>
        </p:nvSpPr>
        <p:spPr>
          <a:xfrm>
            <a:off x="5946272" y="230347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83"/>
          <p:cNvSpPr txBox="1">
            <a:spLocks noGrp="1"/>
          </p:cNvSpPr>
          <p:nvPr>
            <p:ph type="title" idx="13"/>
          </p:nvPr>
        </p:nvSpPr>
        <p:spPr>
          <a:xfrm>
            <a:off x="721361" y="3495417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7" name="Google Shape;467;p83"/>
          <p:cNvSpPr txBox="1">
            <a:spLocks noGrp="1"/>
          </p:cNvSpPr>
          <p:nvPr>
            <p:ph type="title" idx="14" hasCustomPrompt="1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8" name="Google Shape;468;p83"/>
          <p:cNvSpPr txBox="1">
            <a:spLocks noGrp="1"/>
          </p:cNvSpPr>
          <p:nvPr>
            <p:ph type="subTitle" idx="15"/>
          </p:nvPr>
        </p:nvSpPr>
        <p:spPr>
          <a:xfrm>
            <a:off x="721372" y="4081567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83"/>
          <p:cNvSpPr txBox="1">
            <a:spLocks noGrp="1"/>
          </p:cNvSpPr>
          <p:nvPr>
            <p:ph type="title" idx="16"/>
          </p:nvPr>
        </p:nvSpPr>
        <p:spPr>
          <a:xfrm>
            <a:off x="3333822" y="3495420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0" name="Google Shape;470;p83"/>
          <p:cNvSpPr txBox="1">
            <a:spLocks noGrp="1"/>
          </p:cNvSpPr>
          <p:nvPr>
            <p:ph type="title" idx="17" hasCustomPrompt="1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1" name="Google Shape;471;p83"/>
          <p:cNvSpPr txBox="1">
            <a:spLocks noGrp="1"/>
          </p:cNvSpPr>
          <p:nvPr>
            <p:ph type="subTitle" idx="18"/>
          </p:nvPr>
        </p:nvSpPr>
        <p:spPr>
          <a:xfrm>
            <a:off x="3333823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83"/>
          <p:cNvSpPr txBox="1">
            <a:spLocks noGrp="1"/>
          </p:cNvSpPr>
          <p:nvPr>
            <p:ph type="title" idx="19"/>
          </p:nvPr>
        </p:nvSpPr>
        <p:spPr>
          <a:xfrm>
            <a:off x="5946254" y="349541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3" name="Google Shape;473;p83"/>
          <p:cNvSpPr txBox="1">
            <a:spLocks noGrp="1"/>
          </p:cNvSpPr>
          <p:nvPr>
            <p:ph type="title" idx="20" hasCustomPrompt="1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4" name="Google Shape;474;p83"/>
          <p:cNvSpPr txBox="1">
            <a:spLocks noGrp="1"/>
          </p:cNvSpPr>
          <p:nvPr>
            <p:ph type="subTitle" idx="21"/>
          </p:nvPr>
        </p:nvSpPr>
        <p:spPr>
          <a:xfrm>
            <a:off x="5946272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75" name="Google Shape;475;p8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476" name="Google Shape;476;p8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8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>
            <a:spLocks noGrp="1"/>
          </p:cNvSpPr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0" name="Google Shape;480;p84"/>
          <p:cNvSpPr txBox="1">
            <a:spLocks noGrp="1"/>
          </p:cNvSpPr>
          <p:nvPr>
            <p:ph type="subTitle" idx="1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1" name="Google Shape;481;p84"/>
          <p:cNvSpPr txBox="1">
            <a:spLocks noGrp="1"/>
          </p:cNvSpPr>
          <p:nvPr>
            <p:ph type="title" idx="2" hasCustomPrompt="1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82" name="Google Shape;482;p84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483" name="Google Shape;483;p84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84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8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 txBox="1">
            <a:spLocks noGrp="1"/>
          </p:cNvSpPr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85"/>
          <p:cNvSpPr txBox="1">
            <a:spLocks noGrp="1"/>
          </p:cNvSpPr>
          <p:nvPr>
            <p:ph type="subTitle" idx="1"/>
          </p:nvPr>
        </p:nvSpPr>
        <p:spPr>
          <a:xfrm>
            <a:off x="714025" y="3472575"/>
            <a:ext cx="3271500" cy="8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8" name="Google Shape;488;p85"/>
          <p:cNvSpPr txBox="1">
            <a:spLocks noGrp="1"/>
          </p:cNvSpPr>
          <p:nvPr>
            <p:ph type="title" idx="2" hasCustomPrompt="1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489" name="Google Shape;489;p8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4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>
            <a:spLocks noGrp="1"/>
          </p:cNvSpPr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2" name="Google Shape;492;p86"/>
          <p:cNvSpPr txBox="1">
            <a:spLocks noGrp="1"/>
          </p:cNvSpPr>
          <p:nvPr>
            <p:ph type="subTitle" idx="1"/>
          </p:nvPr>
        </p:nvSpPr>
        <p:spPr>
          <a:xfrm>
            <a:off x="5513500" y="3443575"/>
            <a:ext cx="29187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3" name="Google Shape;493;p86"/>
          <p:cNvSpPr txBox="1">
            <a:spLocks noGrp="1"/>
          </p:cNvSpPr>
          <p:nvPr>
            <p:ph type="title" idx="2" hasCustomPrompt="1"/>
          </p:nvPr>
        </p:nvSpPr>
        <p:spPr>
          <a:xfrm>
            <a:off x="7160200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494" name="Google Shape;494;p86"/>
          <p:cNvCxnSpPr/>
          <p:nvPr/>
        </p:nvCxnSpPr>
        <p:spPr>
          <a:xfrm>
            <a:off x="8618300" y="1543050"/>
            <a:ext cx="0" cy="304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3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7"/>
          <p:cNvSpPr txBox="1">
            <a:spLocks noGrp="1"/>
          </p:cNvSpPr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7" name="Google Shape;497;p87"/>
          <p:cNvSpPr txBox="1">
            <a:spLocks noGrp="1"/>
          </p:cNvSpPr>
          <p:nvPr>
            <p:ph type="subTitle" idx="1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498" name="Google Shape;498;p87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8"/>
          <p:cNvSpPr txBox="1">
            <a:spLocks noGrp="1"/>
          </p:cNvSpPr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88"/>
          <p:cNvSpPr txBox="1">
            <a:spLocks noGrp="1"/>
          </p:cNvSpPr>
          <p:nvPr>
            <p:ph type="subTitle" idx="1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502" name="Google Shape;502;p88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2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9"/>
          <p:cNvSpPr txBox="1">
            <a:spLocks noGrp="1"/>
          </p:cNvSpPr>
          <p:nvPr>
            <p:ph type="subTitle" idx="1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05" name="Google Shape;505;p89"/>
          <p:cNvSpPr txBox="1">
            <a:spLocks noGrp="1"/>
          </p:cNvSpPr>
          <p:nvPr>
            <p:ph type="subTitle" idx="2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06" name="Google Shape;506;p89"/>
          <p:cNvSpPr txBox="1">
            <a:spLocks noGrp="1"/>
          </p:cNvSpPr>
          <p:nvPr>
            <p:ph type="subTitle" idx="3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89"/>
          <p:cNvSpPr txBox="1">
            <a:spLocks noGrp="1"/>
          </p:cNvSpPr>
          <p:nvPr>
            <p:ph type="subTitle" idx="4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08" name="Google Shape;508;p89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2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0"/>
          <p:cNvSpPr txBox="1">
            <a:spLocks noGrp="1"/>
          </p:cNvSpPr>
          <p:nvPr>
            <p:ph type="body" idx="1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511" name="Google Shape;511;p90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90"/>
          <p:cNvSpPr txBox="1">
            <a:spLocks noGrp="1"/>
          </p:cNvSpPr>
          <p:nvPr>
            <p:ph type="body" idx="2"/>
          </p:nvPr>
        </p:nvSpPr>
        <p:spPr>
          <a:xfrm>
            <a:off x="4590425" y="1219150"/>
            <a:ext cx="3840300" cy="3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2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1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91"/>
          <p:cNvSpPr txBox="1">
            <a:spLocks noGrp="1"/>
          </p:cNvSpPr>
          <p:nvPr>
            <p:ph type="subTitle" idx="1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16" name="Google Shape;516;p91"/>
          <p:cNvSpPr txBox="1">
            <a:spLocks noGrp="1"/>
          </p:cNvSpPr>
          <p:nvPr>
            <p:ph type="subTitle" idx="2"/>
          </p:nvPr>
        </p:nvSpPr>
        <p:spPr>
          <a:xfrm>
            <a:off x="719763" y="1451649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17" name="Google Shape;517;p91"/>
          <p:cNvSpPr txBox="1">
            <a:spLocks noGrp="1"/>
          </p:cNvSpPr>
          <p:nvPr>
            <p:ph type="subTitle" idx="3"/>
          </p:nvPr>
        </p:nvSpPr>
        <p:spPr>
          <a:xfrm>
            <a:off x="722376" y="1777342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91"/>
          <p:cNvSpPr txBox="1">
            <a:spLocks noGrp="1"/>
          </p:cNvSpPr>
          <p:nvPr>
            <p:ph type="subTitle" idx="4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19" name="Google Shape;519;p91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91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2"/>
          <p:cNvSpPr txBox="1">
            <a:spLocks noGrp="1"/>
          </p:cNvSpPr>
          <p:nvPr>
            <p:ph type="title" hasCustomPrompt="1"/>
          </p:nvPr>
        </p:nvSpPr>
        <p:spPr>
          <a:xfrm>
            <a:off x="713225" y="3677123"/>
            <a:ext cx="1906800" cy="539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3" name="Google Shape;523;p92"/>
          <p:cNvSpPr txBox="1">
            <a:spLocks noGrp="1"/>
          </p:cNvSpPr>
          <p:nvPr>
            <p:ph type="title" idx="2" hasCustomPrompt="1"/>
          </p:nvPr>
        </p:nvSpPr>
        <p:spPr>
          <a:xfrm>
            <a:off x="3616551" y="3677123"/>
            <a:ext cx="1906800" cy="539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4" name="Google Shape;524;p92"/>
          <p:cNvSpPr txBox="1">
            <a:spLocks noGrp="1"/>
          </p:cNvSpPr>
          <p:nvPr>
            <p:ph type="title" idx="3" hasCustomPrompt="1"/>
          </p:nvPr>
        </p:nvSpPr>
        <p:spPr>
          <a:xfrm>
            <a:off x="6523851" y="3677123"/>
            <a:ext cx="1906800" cy="539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5" name="Google Shape;525;p92"/>
          <p:cNvSpPr txBox="1">
            <a:spLocks noGrp="1"/>
          </p:cNvSpPr>
          <p:nvPr>
            <p:ph type="title" idx="4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p92"/>
          <p:cNvSpPr txBox="1">
            <a:spLocks noGrp="1"/>
          </p:cNvSpPr>
          <p:nvPr>
            <p:ph type="subTitle" idx="1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92"/>
          <p:cNvSpPr txBox="1">
            <a:spLocks noGrp="1"/>
          </p:cNvSpPr>
          <p:nvPr>
            <p:ph type="subTitle" idx="5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92"/>
          <p:cNvSpPr txBox="1">
            <a:spLocks noGrp="1"/>
          </p:cNvSpPr>
          <p:nvPr>
            <p:ph type="subTitle" idx="6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92"/>
          <p:cNvSpPr txBox="1">
            <a:spLocks noGrp="1"/>
          </p:cNvSpPr>
          <p:nvPr>
            <p:ph type="subTitle" idx="7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30" name="Google Shape;530;p92"/>
          <p:cNvSpPr txBox="1">
            <a:spLocks noGrp="1"/>
          </p:cNvSpPr>
          <p:nvPr>
            <p:ph type="subTitle" idx="8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31" name="Google Shape;531;p92"/>
          <p:cNvSpPr txBox="1">
            <a:spLocks noGrp="1"/>
          </p:cNvSpPr>
          <p:nvPr>
            <p:ph type="subTitle" idx="9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532" name="Google Shape;532;p92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92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5892075" y="549075"/>
            <a:ext cx="2538600" cy="16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9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537" name="Google Shape;537;p9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9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4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1" name="Google Shape;541;p94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94"/>
          <p:cNvCxnSpPr/>
          <p:nvPr/>
        </p:nvCxnSpPr>
        <p:spPr>
          <a:xfrm>
            <a:off x="713775" y="4866870"/>
            <a:ext cx="7732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5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95"/>
          <p:cNvCxnSpPr/>
          <p:nvPr/>
        </p:nvCxnSpPr>
        <p:spPr>
          <a:xfrm>
            <a:off x="-10028" y="294337"/>
            <a:ext cx="844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6"/>
          <p:cNvSpPr txBox="1">
            <a:spLocks noGrp="1"/>
          </p:cNvSpPr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96"/>
          <p:cNvSpPr txBox="1">
            <a:spLocks noGrp="1"/>
          </p:cNvSpPr>
          <p:nvPr>
            <p:ph type="subTitle" idx="1"/>
          </p:nvPr>
        </p:nvSpPr>
        <p:spPr>
          <a:xfrm>
            <a:off x="4580305" y="2006625"/>
            <a:ext cx="1812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96"/>
          <p:cNvSpPr txBox="1">
            <a:spLocks noGrp="1"/>
          </p:cNvSpPr>
          <p:nvPr>
            <p:ph type="subTitle" idx="2"/>
          </p:nvPr>
        </p:nvSpPr>
        <p:spPr>
          <a:xfrm>
            <a:off x="4580305" y="2327475"/>
            <a:ext cx="181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96"/>
          <p:cNvSpPr txBox="1">
            <a:spLocks noGrp="1"/>
          </p:cNvSpPr>
          <p:nvPr>
            <p:ph type="subTitle" idx="3"/>
          </p:nvPr>
        </p:nvSpPr>
        <p:spPr>
          <a:xfrm>
            <a:off x="6619878" y="2006625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96"/>
          <p:cNvSpPr txBox="1">
            <a:spLocks noGrp="1"/>
          </p:cNvSpPr>
          <p:nvPr>
            <p:ph type="subTitle" idx="4"/>
          </p:nvPr>
        </p:nvSpPr>
        <p:spPr>
          <a:xfrm>
            <a:off x="6619878" y="2327476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96"/>
          <p:cNvSpPr txBox="1">
            <a:spLocks noGrp="1"/>
          </p:cNvSpPr>
          <p:nvPr>
            <p:ph type="subTitle" idx="5"/>
          </p:nvPr>
        </p:nvSpPr>
        <p:spPr>
          <a:xfrm>
            <a:off x="4580305" y="3423400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96"/>
          <p:cNvSpPr txBox="1">
            <a:spLocks noGrp="1"/>
          </p:cNvSpPr>
          <p:nvPr>
            <p:ph type="subTitle" idx="6"/>
          </p:nvPr>
        </p:nvSpPr>
        <p:spPr>
          <a:xfrm>
            <a:off x="4580305" y="3744252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96"/>
          <p:cNvSpPr txBox="1">
            <a:spLocks noGrp="1"/>
          </p:cNvSpPr>
          <p:nvPr>
            <p:ph type="subTitle" idx="7"/>
          </p:nvPr>
        </p:nvSpPr>
        <p:spPr>
          <a:xfrm>
            <a:off x="6619878" y="3423400"/>
            <a:ext cx="181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96"/>
          <p:cNvSpPr txBox="1">
            <a:spLocks noGrp="1"/>
          </p:cNvSpPr>
          <p:nvPr>
            <p:ph type="subTitle" idx="8"/>
          </p:nvPr>
        </p:nvSpPr>
        <p:spPr>
          <a:xfrm>
            <a:off x="6619878" y="3744249"/>
            <a:ext cx="1810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6" name="Google Shape;556;p96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557" name="Google Shape;557;p96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96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7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97"/>
          <p:cNvSpPr txBox="1">
            <a:spLocks noGrp="1"/>
          </p:cNvSpPr>
          <p:nvPr>
            <p:ph type="title" idx="2"/>
          </p:nvPr>
        </p:nvSpPr>
        <p:spPr>
          <a:xfrm>
            <a:off x="1940479" y="1330079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2" name="Google Shape;562;p97"/>
          <p:cNvSpPr txBox="1">
            <a:spLocks noGrp="1"/>
          </p:cNvSpPr>
          <p:nvPr>
            <p:ph type="subTitle" idx="1"/>
          </p:nvPr>
        </p:nvSpPr>
        <p:spPr>
          <a:xfrm>
            <a:off x="1940479" y="1653630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97"/>
          <p:cNvSpPr txBox="1">
            <a:spLocks noGrp="1"/>
          </p:cNvSpPr>
          <p:nvPr>
            <p:ph type="title" idx="3"/>
          </p:nvPr>
        </p:nvSpPr>
        <p:spPr>
          <a:xfrm>
            <a:off x="721279" y="3734547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4" name="Google Shape;564;p97"/>
          <p:cNvSpPr txBox="1">
            <a:spLocks noGrp="1"/>
          </p:cNvSpPr>
          <p:nvPr>
            <p:ph type="subTitle" idx="4"/>
          </p:nvPr>
        </p:nvSpPr>
        <p:spPr>
          <a:xfrm>
            <a:off x="721279" y="4058197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97"/>
          <p:cNvSpPr txBox="1">
            <a:spLocks noGrp="1"/>
          </p:cNvSpPr>
          <p:nvPr>
            <p:ph type="title" idx="5"/>
          </p:nvPr>
        </p:nvSpPr>
        <p:spPr>
          <a:xfrm>
            <a:off x="1330879" y="2523876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6" name="Google Shape;566;p97"/>
          <p:cNvSpPr txBox="1">
            <a:spLocks noGrp="1"/>
          </p:cNvSpPr>
          <p:nvPr>
            <p:ph type="subTitle" idx="6"/>
          </p:nvPr>
        </p:nvSpPr>
        <p:spPr>
          <a:xfrm>
            <a:off x="1330879" y="2847426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67" name="Google Shape;567;p97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_1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8"/>
          <p:cNvSpPr txBox="1">
            <a:spLocks noGrp="1"/>
          </p:cNvSpPr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98"/>
          <p:cNvSpPr txBox="1">
            <a:spLocks noGrp="1"/>
          </p:cNvSpPr>
          <p:nvPr>
            <p:ph type="title" idx="2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1" name="Google Shape;571;p98"/>
          <p:cNvSpPr txBox="1">
            <a:spLocks noGrp="1"/>
          </p:cNvSpPr>
          <p:nvPr>
            <p:ph type="subTitle" idx="1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98"/>
          <p:cNvSpPr txBox="1">
            <a:spLocks noGrp="1"/>
          </p:cNvSpPr>
          <p:nvPr>
            <p:ph type="title" idx="3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3" name="Google Shape;573;p98"/>
          <p:cNvSpPr txBox="1">
            <a:spLocks noGrp="1"/>
          </p:cNvSpPr>
          <p:nvPr>
            <p:ph type="subTitle" idx="4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98"/>
          <p:cNvSpPr txBox="1">
            <a:spLocks noGrp="1"/>
          </p:cNvSpPr>
          <p:nvPr>
            <p:ph type="title" idx="5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98"/>
          <p:cNvSpPr txBox="1">
            <a:spLocks noGrp="1"/>
          </p:cNvSpPr>
          <p:nvPr>
            <p:ph type="subTitle" idx="6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98"/>
          <p:cNvSpPr txBox="1">
            <a:spLocks noGrp="1"/>
          </p:cNvSpPr>
          <p:nvPr>
            <p:ph type="title" idx="7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98"/>
          <p:cNvSpPr txBox="1">
            <a:spLocks noGrp="1"/>
          </p:cNvSpPr>
          <p:nvPr>
            <p:ph type="subTitle" idx="8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98"/>
          <p:cNvSpPr txBox="1">
            <a:spLocks noGrp="1"/>
          </p:cNvSpPr>
          <p:nvPr>
            <p:ph type="title" idx="9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9" name="Google Shape;579;p98"/>
          <p:cNvSpPr txBox="1">
            <a:spLocks noGrp="1"/>
          </p:cNvSpPr>
          <p:nvPr>
            <p:ph type="subTitle" idx="13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98"/>
          <p:cNvSpPr txBox="1">
            <a:spLocks noGrp="1"/>
          </p:cNvSpPr>
          <p:nvPr>
            <p:ph type="title" idx="14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98"/>
          <p:cNvSpPr txBox="1">
            <a:spLocks noGrp="1"/>
          </p:cNvSpPr>
          <p:nvPr>
            <p:ph type="subTitle" idx="15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82" name="Google Shape;582;p98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9"/>
          <p:cNvSpPr txBox="1">
            <a:spLocks noGrp="1"/>
          </p:cNvSpPr>
          <p:nvPr>
            <p:ph type="subTitle" idx="1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5" name="Google Shape;585;p99"/>
          <p:cNvSpPr txBox="1">
            <a:spLocks noGrp="1"/>
          </p:cNvSpPr>
          <p:nvPr>
            <p:ph type="subTitle" idx="2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6" name="Google Shape;586;p99"/>
          <p:cNvSpPr txBox="1">
            <a:spLocks noGrp="1"/>
          </p:cNvSpPr>
          <p:nvPr>
            <p:ph type="subTitle" idx="3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7" name="Google Shape;587;p99"/>
          <p:cNvSpPr txBox="1">
            <a:spLocks noGrp="1"/>
          </p:cNvSpPr>
          <p:nvPr>
            <p:ph type="subTitle" idx="4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8" name="Google Shape;588;p99"/>
          <p:cNvSpPr txBox="1">
            <a:spLocks noGrp="1"/>
          </p:cNvSpPr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99"/>
          <p:cNvSpPr txBox="1">
            <a:spLocks noGrp="1"/>
          </p:cNvSpPr>
          <p:nvPr>
            <p:ph type="subTitle" idx="5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99"/>
          <p:cNvSpPr txBox="1">
            <a:spLocks noGrp="1"/>
          </p:cNvSpPr>
          <p:nvPr>
            <p:ph type="subTitle" idx="6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99"/>
          <p:cNvSpPr txBox="1">
            <a:spLocks noGrp="1"/>
          </p:cNvSpPr>
          <p:nvPr>
            <p:ph type="subTitle" idx="7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99"/>
          <p:cNvSpPr txBox="1">
            <a:spLocks noGrp="1"/>
          </p:cNvSpPr>
          <p:nvPr>
            <p:ph type="subTitle" idx="8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99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>
            <a:spLocks noGrp="1"/>
          </p:cNvSpPr>
          <p:nvPr>
            <p:ph type="title"/>
          </p:nvPr>
        </p:nvSpPr>
        <p:spPr>
          <a:xfrm>
            <a:off x="722375" y="549075"/>
            <a:ext cx="4190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100"/>
          <p:cNvSpPr txBox="1">
            <a:spLocks noGrp="1"/>
          </p:cNvSpPr>
          <p:nvPr>
            <p:ph type="subTitle" idx="1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1"/>
          <p:cNvSpPr txBox="1">
            <a:spLocks noGrp="1"/>
          </p:cNvSpPr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9" name="Google Shape;599;p101"/>
          <p:cNvSpPr txBox="1">
            <a:spLocks noGrp="1"/>
          </p:cNvSpPr>
          <p:nvPr>
            <p:ph type="subTitle" idx="1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00" name="Google Shape;600;p101"/>
          <p:cNvSpPr txBox="1">
            <a:spLocks noGrp="1"/>
          </p:cNvSpPr>
          <p:nvPr>
            <p:ph type="subTitle" idx="2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01" name="Google Shape;601;p101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101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5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02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05" name="Google Shape;605;p10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10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mc:AlternateContent xmlns:mc="http://schemas.openxmlformats.org/markup-compatibility/2006" xmlns:p14="http://schemas.microsoft.com/office/powerpoint/2010/main">
    <mc:Choice Requires="p14">
      <p:transition spd="slow" p14:dur="21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</p:sldLayoutIdLst>
  <mc:AlternateContent xmlns:mc="http://schemas.openxmlformats.org/markup-compatibility/2006" xmlns:p14="http://schemas.microsoft.com/office/powerpoint/2010/main">
    <mc:Choice Requires="p14">
      <p:transition spd="slow" p14:dur="21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13" name="Google Shape;413;p7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</p:sldLayoutIdLst>
  <mc:AlternateContent xmlns:mc="http://schemas.openxmlformats.org/markup-compatibility/2006" xmlns:p14="http://schemas.microsoft.com/office/powerpoint/2010/main">
    <mc:Choice Requires="p14">
      <p:transition spd="slow" p14:dur="21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25" y="-4"/>
            <a:ext cx="77091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06"/>
          <p:cNvSpPr/>
          <p:nvPr/>
        </p:nvSpPr>
        <p:spPr>
          <a:xfrm>
            <a:off x="-28325" y="-9750"/>
            <a:ext cx="91755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0" name="Google Shape;620;p106"/>
          <p:cNvPicPr preferRelativeResize="0"/>
          <p:nvPr/>
        </p:nvPicPr>
        <p:blipFill rotWithShape="1">
          <a:blip r:embed="rId4">
            <a:alphaModFix/>
          </a:blip>
          <a:srcRect l="21875" r="21875"/>
          <a:stretch/>
        </p:blipFill>
        <p:spPr>
          <a:xfrm>
            <a:off x="5200775" y="-249150"/>
            <a:ext cx="5641800" cy="564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1" name="Google Shape;621;p106"/>
          <p:cNvSpPr txBox="1">
            <a:spLocks noGrp="1"/>
          </p:cNvSpPr>
          <p:nvPr>
            <p:ph type="subTitle" idx="1"/>
          </p:nvPr>
        </p:nvSpPr>
        <p:spPr>
          <a:xfrm>
            <a:off x="732275" y="4015550"/>
            <a:ext cx="4926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професия код 481020 „Системен програмист“</a:t>
            </a:r>
            <a:endParaRPr/>
          </a:p>
        </p:txBody>
      </p:sp>
      <p:sp>
        <p:nvSpPr>
          <p:cNvPr id="622" name="Google Shape;622;p106"/>
          <p:cNvSpPr txBox="1">
            <a:spLocks noGrp="1"/>
          </p:cNvSpPr>
          <p:nvPr>
            <p:ph type="ctrTitle"/>
          </p:nvPr>
        </p:nvSpPr>
        <p:spPr>
          <a:xfrm>
            <a:off x="732275" y="691900"/>
            <a:ext cx="4468500" cy="31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/>
              <a:t>Недвижими имоти </a:t>
            </a:r>
            <a:r>
              <a:rPr lang="en-GB" i="1"/>
              <a:t>“Домко”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Симона Николаева Огнянова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ПМГ “Яне Сандански”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гр. Гоце Делчев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Ръководител: Надя Воденичарова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623" name="Google Shape;623;p106"/>
          <p:cNvCxnSpPr/>
          <p:nvPr/>
        </p:nvCxnSpPr>
        <p:spPr>
          <a:xfrm>
            <a:off x="527375" y="1257300"/>
            <a:ext cx="0" cy="247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106"/>
          <p:cNvCxnSpPr/>
          <p:nvPr/>
        </p:nvCxnSpPr>
        <p:spPr>
          <a:xfrm>
            <a:off x="685450" y="4866870"/>
            <a:ext cx="771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15"/>
          <p:cNvPicPr preferRelativeResize="0"/>
          <p:nvPr/>
        </p:nvPicPr>
        <p:blipFill rotWithShape="1">
          <a:blip r:embed="rId3">
            <a:alphaModFix/>
          </a:blip>
          <a:srcRect t="7849" b="784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15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15"/>
          <p:cNvSpPr txBox="1">
            <a:spLocks noGrp="1"/>
          </p:cNvSpPr>
          <p:nvPr>
            <p:ph type="subTitle" idx="1"/>
          </p:nvPr>
        </p:nvSpPr>
        <p:spPr>
          <a:xfrm>
            <a:off x="715048" y="783400"/>
            <a:ext cx="3053585" cy="5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Заключение</a:t>
            </a:r>
            <a:endParaRPr sz="4000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20" name="Google Shape;720;p115"/>
          <p:cNvSpPr txBox="1">
            <a:spLocks noGrp="1"/>
          </p:cNvSpPr>
          <p:nvPr>
            <p:ph type="subTitle" idx="3"/>
          </p:nvPr>
        </p:nvSpPr>
        <p:spPr>
          <a:xfrm>
            <a:off x="620300" y="2408325"/>
            <a:ext cx="3951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en-GB" sz="2500"/>
              <a:t>Финален резултат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en-GB" sz="2500"/>
              <a:t>Обобщен извод за процеса на разработка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en-GB" sz="2500"/>
              <a:t>Извод за демонстрираните умения</a:t>
            </a:r>
            <a:endParaRPr sz="2500"/>
          </a:p>
        </p:txBody>
      </p:sp>
      <p:pic>
        <p:nvPicPr>
          <p:cNvPr id="721" name="Google Shape;721;p115"/>
          <p:cNvPicPr preferRelativeResize="0"/>
          <p:nvPr/>
        </p:nvPicPr>
        <p:blipFill rotWithShape="1">
          <a:blip r:embed="rId4">
            <a:alphaModFix/>
          </a:blip>
          <a:srcRect t="-6830" r="6200" b="-2806"/>
          <a:stretch/>
        </p:blipFill>
        <p:spPr>
          <a:xfrm>
            <a:off x="4382231" y="547500"/>
            <a:ext cx="4048500" cy="4048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722" name="Google Shape;722;p115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16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 flipH="1">
            <a:off x="170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16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9" name="Google Shape;729;p116"/>
          <p:cNvPicPr preferRelativeResize="0"/>
          <p:nvPr/>
        </p:nvPicPr>
        <p:blipFill rotWithShape="1">
          <a:blip r:embed="rId4">
            <a:alphaModFix/>
          </a:blip>
          <a:srcRect t="16679" b="16679"/>
          <a:stretch/>
        </p:blipFill>
        <p:spPr>
          <a:xfrm>
            <a:off x="-1847765" y="-172950"/>
            <a:ext cx="5641800" cy="564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0" name="Google Shape;730;p116"/>
          <p:cNvSpPr txBox="1">
            <a:spLocks noGrp="1"/>
          </p:cNvSpPr>
          <p:nvPr>
            <p:ph type="ctrTitle"/>
          </p:nvPr>
        </p:nvSpPr>
        <p:spPr>
          <a:xfrm>
            <a:off x="4186875" y="1319188"/>
            <a:ext cx="4285200" cy="12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Благодаря</a:t>
            </a:r>
            <a:r>
              <a:rPr lang="en-GB" dirty="0"/>
              <a:t> </a:t>
            </a:r>
            <a:r>
              <a:rPr lang="en-GB" dirty="0" err="1"/>
              <a:t>за</a:t>
            </a:r>
            <a:r>
              <a:rPr lang="en-GB" dirty="0"/>
              <a:t> </a:t>
            </a:r>
            <a:r>
              <a:rPr lang="en-GB" dirty="0" err="1">
                <a:solidFill>
                  <a:schemeClr val="lt1"/>
                </a:solidFill>
              </a:rPr>
              <a:t>вниманието</a:t>
            </a:r>
            <a:r>
              <a:rPr lang="en-GB" dirty="0">
                <a:solidFill>
                  <a:schemeClr val="lt1"/>
                </a:solidFill>
              </a:rPr>
              <a:t>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31" name="Google Shape;731;p116"/>
          <p:cNvSpPr txBox="1">
            <a:spLocks noGrp="1"/>
          </p:cNvSpPr>
          <p:nvPr>
            <p:ph type="subTitle" idx="2"/>
          </p:nvPr>
        </p:nvSpPr>
        <p:spPr>
          <a:xfrm>
            <a:off x="4474575" y="382028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Въпроси?</a:t>
            </a:r>
            <a:endParaRPr sz="3000"/>
          </a:p>
        </p:txBody>
      </p:sp>
      <p:cxnSp>
        <p:nvCxnSpPr>
          <p:cNvPr id="732" name="Google Shape;732;p116"/>
          <p:cNvCxnSpPr/>
          <p:nvPr/>
        </p:nvCxnSpPr>
        <p:spPr>
          <a:xfrm>
            <a:off x="3899175" y="3595350"/>
            <a:ext cx="428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116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07"/>
          <p:cNvPicPr preferRelativeResize="0"/>
          <p:nvPr/>
        </p:nvPicPr>
        <p:blipFill rotWithShape="1">
          <a:blip r:embed="rId3">
            <a:alphaModFix/>
          </a:blip>
          <a:srcRect t="16666" b="16666"/>
          <a:stretch/>
        </p:blipFill>
        <p:spPr>
          <a:xfrm>
            <a:off x="7039175" y="-1141825"/>
            <a:ext cx="3160200" cy="3160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30" name="Google Shape;630;p107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631" name="Google Shape;631;p107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107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3" name="Google Shape;633;p107"/>
          <p:cNvSpPr txBox="1">
            <a:spLocks noGrp="1"/>
          </p:cNvSpPr>
          <p:nvPr>
            <p:ph type="title"/>
          </p:nvPr>
        </p:nvSpPr>
        <p:spPr>
          <a:xfrm>
            <a:off x="713250" y="5158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Съдържание</a:t>
            </a:r>
            <a:endParaRPr sz="4000"/>
          </a:p>
        </p:txBody>
      </p:sp>
      <p:sp>
        <p:nvSpPr>
          <p:cNvPr id="634" name="Google Shape;634;p107"/>
          <p:cNvSpPr txBox="1">
            <a:spLocks noGrp="1"/>
          </p:cNvSpPr>
          <p:nvPr>
            <p:ph type="title" idx="2"/>
          </p:nvPr>
        </p:nvSpPr>
        <p:spPr>
          <a:xfrm>
            <a:off x="721412" y="2037188"/>
            <a:ext cx="1878600" cy="5277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Увод</a:t>
            </a:r>
            <a:endParaRPr/>
          </a:p>
        </p:txBody>
      </p:sp>
      <p:sp>
        <p:nvSpPr>
          <p:cNvPr id="635" name="Google Shape;635;p107"/>
          <p:cNvSpPr txBox="1">
            <a:spLocks noGrp="1"/>
          </p:cNvSpPr>
          <p:nvPr>
            <p:ph type="title" idx="3"/>
          </p:nvPr>
        </p:nvSpPr>
        <p:spPr>
          <a:xfrm>
            <a:off x="755718" y="1387464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636" name="Google Shape;636;p107"/>
          <p:cNvSpPr txBox="1">
            <a:spLocks noGrp="1"/>
          </p:cNvSpPr>
          <p:nvPr>
            <p:ph type="title" idx="4"/>
          </p:nvPr>
        </p:nvSpPr>
        <p:spPr>
          <a:xfrm>
            <a:off x="3333822" y="2037188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Цели и задачи</a:t>
            </a:r>
            <a:endParaRPr/>
          </a:p>
        </p:txBody>
      </p:sp>
      <p:sp>
        <p:nvSpPr>
          <p:cNvPr id="637" name="Google Shape;637;p107"/>
          <p:cNvSpPr txBox="1">
            <a:spLocks noGrp="1"/>
          </p:cNvSpPr>
          <p:nvPr>
            <p:ph type="title" idx="5"/>
          </p:nvPr>
        </p:nvSpPr>
        <p:spPr>
          <a:xfrm>
            <a:off x="3368168" y="1387464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638" name="Google Shape;638;p107"/>
          <p:cNvSpPr txBox="1">
            <a:spLocks noGrp="1"/>
          </p:cNvSpPr>
          <p:nvPr>
            <p:ph type="title" idx="7"/>
          </p:nvPr>
        </p:nvSpPr>
        <p:spPr>
          <a:xfrm>
            <a:off x="5946254" y="1980863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Използвани технологии</a:t>
            </a:r>
            <a:endParaRPr/>
          </a:p>
        </p:txBody>
      </p:sp>
      <p:sp>
        <p:nvSpPr>
          <p:cNvPr id="639" name="Google Shape;639;p107"/>
          <p:cNvSpPr txBox="1">
            <a:spLocks noGrp="1"/>
          </p:cNvSpPr>
          <p:nvPr>
            <p:ph type="title" idx="8"/>
          </p:nvPr>
        </p:nvSpPr>
        <p:spPr>
          <a:xfrm>
            <a:off x="5980617" y="1387477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640" name="Google Shape;640;p107"/>
          <p:cNvSpPr txBox="1">
            <a:spLocks noGrp="1"/>
          </p:cNvSpPr>
          <p:nvPr>
            <p:ph type="title" idx="13"/>
          </p:nvPr>
        </p:nvSpPr>
        <p:spPr>
          <a:xfrm>
            <a:off x="721411" y="3709042"/>
            <a:ext cx="1878600" cy="5277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Същност на проекта</a:t>
            </a:r>
            <a:endParaRPr/>
          </a:p>
        </p:txBody>
      </p:sp>
      <p:sp>
        <p:nvSpPr>
          <p:cNvPr id="641" name="Google Shape;641;p107"/>
          <p:cNvSpPr txBox="1">
            <a:spLocks noGrp="1"/>
          </p:cNvSpPr>
          <p:nvPr>
            <p:ph type="title" idx="14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642" name="Google Shape;642;p107"/>
          <p:cNvSpPr txBox="1">
            <a:spLocks noGrp="1"/>
          </p:cNvSpPr>
          <p:nvPr>
            <p:ph type="title" idx="16"/>
          </p:nvPr>
        </p:nvSpPr>
        <p:spPr>
          <a:xfrm>
            <a:off x="3333822" y="370904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Принцип на работа</a:t>
            </a:r>
            <a:endParaRPr/>
          </a:p>
        </p:txBody>
      </p:sp>
      <p:sp>
        <p:nvSpPr>
          <p:cNvPr id="643" name="Google Shape;643;p107"/>
          <p:cNvSpPr txBox="1">
            <a:spLocks noGrp="1"/>
          </p:cNvSpPr>
          <p:nvPr>
            <p:ph type="title" idx="17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644" name="Google Shape;644;p107"/>
          <p:cNvSpPr txBox="1">
            <a:spLocks noGrp="1"/>
          </p:cNvSpPr>
          <p:nvPr>
            <p:ph type="title" idx="19"/>
          </p:nvPr>
        </p:nvSpPr>
        <p:spPr>
          <a:xfrm>
            <a:off x="5946254" y="3610465"/>
            <a:ext cx="1878600" cy="527700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Заключение</a:t>
            </a:r>
            <a:endParaRPr/>
          </a:p>
        </p:txBody>
      </p:sp>
      <p:sp>
        <p:nvSpPr>
          <p:cNvPr id="645" name="Google Shape;645;p107"/>
          <p:cNvSpPr txBox="1">
            <a:spLocks noGrp="1"/>
          </p:cNvSpPr>
          <p:nvPr>
            <p:ph type="title" idx="20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08"/>
          <p:cNvPicPr preferRelativeResize="0"/>
          <p:nvPr/>
        </p:nvPicPr>
        <p:blipFill rotWithShape="1">
          <a:blip r:embed="rId3">
            <a:alphaModFix/>
          </a:blip>
          <a:srcRect t="40889" b="21565"/>
          <a:stretch/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08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/>
          </a:p>
        </p:txBody>
      </p:sp>
      <p:sp>
        <p:nvSpPr>
          <p:cNvPr id="652" name="Google Shape;652;p108"/>
          <p:cNvSpPr txBox="1">
            <a:spLocks noGrp="1"/>
          </p:cNvSpPr>
          <p:nvPr>
            <p:ph type="subTitle" idx="1"/>
          </p:nvPr>
        </p:nvSpPr>
        <p:spPr>
          <a:xfrm flipH="1">
            <a:off x="527375" y="2136126"/>
            <a:ext cx="4450166" cy="15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000" dirty="0" err="1"/>
              <a:t>Същност</a:t>
            </a:r>
            <a:r>
              <a:rPr lang="en-GB" sz="2000" dirty="0"/>
              <a:t> </a:t>
            </a:r>
            <a:r>
              <a:rPr lang="en-GB" sz="2000" dirty="0" err="1"/>
              <a:t>на</a:t>
            </a:r>
            <a:r>
              <a:rPr lang="en-GB" sz="2000" dirty="0"/>
              <a:t> </a:t>
            </a:r>
            <a:r>
              <a:rPr lang="en-GB" sz="2000" dirty="0" err="1"/>
              <a:t>проекта</a:t>
            </a:r>
            <a:endParaRPr sz="20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000" dirty="0" err="1"/>
              <a:t>Услуги</a:t>
            </a:r>
            <a:r>
              <a:rPr lang="en-GB" sz="2000" dirty="0"/>
              <a:t>, </a:t>
            </a:r>
            <a:r>
              <a:rPr lang="en-GB" sz="2000" dirty="0" err="1"/>
              <a:t>предлагани</a:t>
            </a:r>
            <a:r>
              <a:rPr lang="en-GB" sz="2000" dirty="0"/>
              <a:t> </a:t>
            </a:r>
            <a:r>
              <a:rPr lang="en-GB" sz="2000" dirty="0" err="1"/>
              <a:t>от</a:t>
            </a:r>
            <a:r>
              <a:rPr lang="en-GB" sz="2000" dirty="0"/>
              <a:t> </a:t>
            </a:r>
            <a:r>
              <a:rPr lang="en-GB" sz="2000" dirty="0" err="1"/>
              <a:t>фирмата</a:t>
            </a:r>
            <a:endParaRPr sz="20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000" dirty="0" err="1"/>
              <a:t>Цели</a:t>
            </a:r>
            <a:r>
              <a:rPr lang="en-GB" sz="2000" dirty="0"/>
              <a:t> </a:t>
            </a:r>
            <a:r>
              <a:rPr lang="en-GB" sz="2000" dirty="0" err="1"/>
              <a:t>на</a:t>
            </a:r>
            <a:r>
              <a:rPr lang="en-GB" sz="2000" dirty="0"/>
              <a:t> </a:t>
            </a:r>
            <a:r>
              <a:rPr lang="en-GB" sz="2000" dirty="0" err="1" smtClean="0"/>
              <a:t>сайта</a:t>
            </a:r>
            <a:r>
              <a:rPr lang="en-GB" sz="2000" dirty="0" smtClean="0"/>
              <a:t> </a:t>
            </a:r>
            <a:r>
              <a:rPr lang="en-GB" sz="2000" dirty="0" smtClean="0"/>
              <a:t>- </a:t>
            </a:r>
            <a:r>
              <a:rPr lang="ru-RU" sz="2000" dirty="0" smtClean="0"/>
              <a:t>да </a:t>
            </a:r>
            <a:r>
              <a:rPr lang="ru-RU" sz="2000" dirty="0"/>
              <a:t>се улесни работата на фирмата и да се придаде по-голяма популярност.</a:t>
            </a:r>
            <a:endParaRPr sz="2000" dirty="0"/>
          </a:p>
          <a:p>
            <a:pPr lvl="0" indent="-387350">
              <a:buSzPts val="2500"/>
              <a:buChar char="●"/>
            </a:pPr>
            <a:r>
              <a:rPr lang="en-GB" sz="2000" dirty="0" err="1"/>
              <a:t>Постигнати</a:t>
            </a:r>
            <a:r>
              <a:rPr lang="en-GB" sz="2000" dirty="0"/>
              <a:t> </a:t>
            </a:r>
            <a:r>
              <a:rPr lang="en-GB" sz="2000" dirty="0" err="1" smtClean="0"/>
              <a:t>резултати</a:t>
            </a:r>
            <a:r>
              <a:rPr lang="en-GB" sz="2000" dirty="0" smtClean="0"/>
              <a:t> -</a:t>
            </a:r>
            <a:r>
              <a:rPr lang="ru-RU" sz="2000" dirty="0"/>
              <a:t>Изграден е сайт, който съдържа два отделни панела - панел за администратор и панел за потребител.</a:t>
            </a:r>
            <a:r>
              <a:rPr lang="en-GB" sz="2000" dirty="0" smtClean="0"/>
              <a:t>  </a:t>
            </a:r>
            <a:endParaRPr sz="2000" dirty="0"/>
          </a:p>
        </p:txBody>
      </p:sp>
      <p:sp>
        <p:nvSpPr>
          <p:cNvPr id="653" name="Google Shape;653;p108"/>
          <p:cNvSpPr txBox="1">
            <a:spLocks noGrp="1"/>
          </p:cNvSpPr>
          <p:nvPr>
            <p:ph type="title"/>
          </p:nvPr>
        </p:nvSpPr>
        <p:spPr>
          <a:xfrm flipH="1">
            <a:off x="697825" y="130998"/>
            <a:ext cx="3049800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Увод</a:t>
            </a:r>
            <a:endParaRPr sz="4000" dirty="0"/>
          </a:p>
        </p:txBody>
      </p:sp>
      <p:pic>
        <p:nvPicPr>
          <p:cNvPr id="654" name="Google Shape;654;p108"/>
          <p:cNvPicPr preferRelativeResize="0"/>
          <p:nvPr/>
        </p:nvPicPr>
        <p:blipFill rotWithShape="1">
          <a:blip r:embed="rId4">
            <a:alphaModFix/>
          </a:blip>
          <a:srcRect l="12518" r="35103"/>
          <a:stretch/>
        </p:blipFill>
        <p:spPr>
          <a:xfrm>
            <a:off x="5101312" y="0"/>
            <a:ext cx="4037994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108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w="19050" cap="flat" cmpd="sng">
            <a:solidFill>
              <a:srgbClr val="F1B23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09"/>
          <p:cNvPicPr preferRelativeResize="0"/>
          <p:nvPr/>
        </p:nvPicPr>
        <p:blipFill rotWithShape="1">
          <a:blip r:embed="rId3">
            <a:alphaModFix/>
          </a:blip>
          <a:srcRect l="39360" t="43651" r="-507" b="4794"/>
          <a:stretch/>
        </p:blipFill>
        <p:spPr>
          <a:xfrm flipH="1"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09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09"/>
          <p:cNvSpPr txBox="1">
            <a:spLocks noGrp="1"/>
          </p:cNvSpPr>
          <p:nvPr>
            <p:ph type="subTitle" idx="1"/>
          </p:nvPr>
        </p:nvSpPr>
        <p:spPr>
          <a:xfrm>
            <a:off x="4879026" y="2307050"/>
            <a:ext cx="4111462" cy="23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81000">
              <a:buSzPts val="2400"/>
              <a:buChar char="➔"/>
            </a:pPr>
            <a:r>
              <a:rPr lang="en-GB" sz="2000" dirty="0" err="1"/>
              <a:t>Обща</a:t>
            </a:r>
            <a:r>
              <a:rPr lang="en-GB" sz="2000" dirty="0"/>
              <a:t> </a:t>
            </a:r>
            <a:r>
              <a:rPr lang="en-GB" sz="2000" dirty="0" err="1"/>
              <a:t>цел</a:t>
            </a:r>
            <a:r>
              <a:rPr lang="en-GB" sz="2000" dirty="0"/>
              <a:t> </a:t>
            </a:r>
            <a:r>
              <a:rPr lang="en-GB" sz="2000" dirty="0" err="1"/>
              <a:t>на</a:t>
            </a:r>
            <a:r>
              <a:rPr lang="en-GB" sz="2000" dirty="0"/>
              <a:t> </a:t>
            </a:r>
            <a:r>
              <a:rPr lang="en-GB" sz="2000" dirty="0" err="1" smtClean="0"/>
              <a:t>проекта</a:t>
            </a:r>
            <a:r>
              <a:rPr lang="en-GB" sz="2000" dirty="0" smtClean="0"/>
              <a:t> - </a:t>
            </a:r>
            <a:r>
              <a:rPr lang="ru-RU" sz="2000" dirty="0"/>
              <a:t>да се демонстрират умения и познания за работа с подходящи технологии и за изработка на качествен и изцяло изграден уеб сайт.</a:t>
            </a:r>
            <a:endParaRPr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000" dirty="0" err="1"/>
              <a:t>Задачи</a:t>
            </a:r>
            <a:r>
              <a:rPr lang="en-GB" sz="2000" dirty="0"/>
              <a:t> </a:t>
            </a:r>
            <a:r>
              <a:rPr lang="en-GB" sz="2000" dirty="0" err="1"/>
              <a:t>за</a:t>
            </a:r>
            <a:r>
              <a:rPr lang="en-GB" sz="2000" dirty="0"/>
              <a:t> </a:t>
            </a:r>
            <a:r>
              <a:rPr lang="en-GB" sz="2000" dirty="0" err="1"/>
              <a:t>реализация</a:t>
            </a:r>
            <a:endParaRPr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000" dirty="0" err="1"/>
              <a:t>Основни</a:t>
            </a:r>
            <a:r>
              <a:rPr lang="en-GB" sz="2000" dirty="0"/>
              <a:t> </a:t>
            </a:r>
            <a:r>
              <a:rPr lang="en-GB" sz="2000" dirty="0" err="1"/>
              <a:t>етапи</a:t>
            </a:r>
            <a:r>
              <a:rPr lang="en-GB" sz="2000" dirty="0"/>
              <a:t> </a:t>
            </a:r>
            <a:r>
              <a:rPr lang="en-GB" sz="2000" dirty="0" err="1"/>
              <a:t>на</a:t>
            </a:r>
            <a:r>
              <a:rPr lang="en-GB" sz="2000" dirty="0"/>
              <a:t> </a:t>
            </a:r>
            <a:r>
              <a:rPr lang="en-GB" sz="2000" dirty="0" err="1"/>
              <a:t>реализация</a:t>
            </a:r>
            <a:endParaRPr sz="2000" dirty="0"/>
          </a:p>
        </p:txBody>
      </p:sp>
      <p:sp>
        <p:nvSpPr>
          <p:cNvPr id="663" name="Google Shape;663;p109"/>
          <p:cNvSpPr txBox="1">
            <a:spLocks noGrp="1"/>
          </p:cNvSpPr>
          <p:nvPr>
            <p:ph type="title"/>
          </p:nvPr>
        </p:nvSpPr>
        <p:spPr>
          <a:xfrm>
            <a:off x="4975724" y="539500"/>
            <a:ext cx="3841227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/>
              <a:t>Цели</a:t>
            </a:r>
            <a:r>
              <a:rPr lang="en-GB" sz="4000" dirty="0"/>
              <a:t> и </a:t>
            </a:r>
            <a:r>
              <a:rPr lang="en-GB" sz="4000" dirty="0" err="1"/>
              <a:t>задачи</a:t>
            </a:r>
            <a:endParaRPr sz="4000" dirty="0"/>
          </a:p>
        </p:txBody>
      </p:sp>
      <p:pic>
        <p:nvPicPr>
          <p:cNvPr id="664" name="Google Shape;664;p109"/>
          <p:cNvPicPr preferRelativeResize="0"/>
          <p:nvPr/>
        </p:nvPicPr>
        <p:blipFill rotWithShape="1">
          <a:blip r:embed="rId4">
            <a:alphaModFix/>
          </a:blip>
          <a:srcRect l="40603" r="-7243"/>
          <a:stretch/>
        </p:blipFill>
        <p:spPr>
          <a:xfrm flipH="1">
            <a:off x="-1571650" y="5395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65" name="Google Shape;665;p109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10"/>
          <p:cNvPicPr preferRelativeResize="0"/>
          <p:nvPr/>
        </p:nvPicPr>
        <p:blipFill rotWithShape="1">
          <a:blip r:embed="rId3">
            <a:alphaModFix/>
          </a:blip>
          <a:srcRect t="437" b="15387"/>
          <a:stretch/>
        </p:blipFill>
        <p:spPr>
          <a:xfrm>
            <a:off x="-25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10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10"/>
          <p:cNvSpPr txBox="1">
            <a:spLocks noGrp="1"/>
          </p:cNvSpPr>
          <p:nvPr>
            <p:ph type="title"/>
          </p:nvPr>
        </p:nvSpPr>
        <p:spPr>
          <a:xfrm>
            <a:off x="946627" y="490175"/>
            <a:ext cx="7250700" cy="531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Използвани технологии</a:t>
            </a:r>
            <a:endParaRPr sz="4000"/>
          </a:p>
        </p:txBody>
      </p:sp>
      <p:sp>
        <p:nvSpPr>
          <p:cNvPr id="673" name="Google Shape;673;p110"/>
          <p:cNvSpPr txBox="1">
            <a:spLocks noGrp="1"/>
          </p:cNvSpPr>
          <p:nvPr>
            <p:ph type="subTitle" idx="1"/>
          </p:nvPr>
        </p:nvSpPr>
        <p:spPr>
          <a:xfrm>
            <a:off x="676200" y="1716075"/>
            <a:ext cx="4176900" cy="26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Visual Studio Code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MongoDB Atlas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Node.js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Express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Express-Handlebars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Bcrypt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Express-session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Mongoose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Paint.Net</a:t>
            </a:r>
            <a:endParaRPr sz="2200"/>
          </a:p>
        </p:txBody>
      </p:sp>
      <p:cxnSp>
        <p:nvCxnSpPr>
          <p:cNvPr id="674" name="Google Shape;674;p110"/>
          <p:cNvCxnSpPr/>
          <p:nvPr/>
        </p:nvCxnSpPr>
        <p:spPr>
          <a:xfrm>
            <a:off x="498475" y="629925"/>
            <a:ext cx="28800" cy="395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5" name="Google Shape;67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359" y="3777501"/>
            <a:ext cx="1587855" cy="90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050" y="3515025"/>
            <a:ext cx="2339200" cy="11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1973" y="2380720"/>
            <a:ext cx="2303652" cy="7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5626" y="1419509"/>
            <a:ext cx="2339200" cy="58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111"/>
          <p:cNvPicPr preferRelativeResize="0"/>
          <p:nvPr/>
        </p:nvPicPr>
        <p:blipFill rotWithShape="1">
          <a:blip r:embed="rId3">
            <a:alphaModFix/>
          </a:blip>
          <a:srcRect t="7849" b="7840"/>
          <a:stretch/>
        </p:blipFill>
        <p:spPr>
          <a:xfrm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11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11"/>
          <p:cNvSpPr txBox="1">
            <a:spLocks noGrp="1"/>
          </p:cNvSpPr>
          <p:nvPr>
            <p:ph type="body" idx="1"/>
          </p:nvPr>
        </p:nvSpPr>
        <p:spPr>
          <a:xfrm>
            <a:off x="713225" y="1473475"/>
            <a:ext cx="4173000" cy="29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/>
              <a:t>Обща функционалност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/>
              <a:t>Панел за потребител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/>
              <a:t>Панел за администратор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/>
              <a:t>Принцип на работа на сайта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/>
              <a:t>Взаимодействие между модулите</a:t>
            </a:r>
            <a:endParaRPr sz="2300"/>
          </a:p>
        </p:txBody>
      </p:sp>
      <p:pic>
        <p:nvPicPr>
          <p:cNvPr id="686" name="Google Shape;686;p111"/>
          <p:cNvPicPr preferRelativeResize="0"/>
          <p:nvPr/>
        </p:nvPicPr>
        <p:blipFill rotWithShape="1">
          <a:blip r:embed="rId4">
            <a:alphaModFix/>
          </a:blip>
          <a:srcRect l="21912" r="21917"/>
          <a:stretch/>
        </p:blipFill>
        <p:spPr>
          <a:xfrm>
            <a:off x="4804125" y="-105135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7" name="Google Shape;687;p111"/>
          <p:cNvSpPr txBox="1">
            <a:spLocks noGrp="1"/>
          </p:cNvSpPr>
          <p:nvPr>
            <p:ph type="title"/>
          </p:nvPr>
        </p:nvSpPr>
        <p:spPr>
          <a:xfrm>
            <a:off x="710812" y="680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Същност на проекта</a:t>
            </a:r>
            <a:endParaRPr sz="3500"/>
          </a:p>
        </p:txBody>
      </p:sp>
      <p:grpSp>
        <p:nvGrpSpPr>
          <p:cNvPr id="688" name="Google Shape;688;p111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89" name="Google Shape;689;p111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11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2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Принцип на работа</a:t>
            </a:r>
            <a:endParaRPr/>
          </a:p>
        </p:txBody>
      </p:sp>
      <p:pic>
        <p:nvPicPr>
          <p:cNvPr id="696" name="Google Shape;696;p112" descr="C:\Users\students\Desktop\Принцип на работа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508325"/>
            <a:ext cx="7717499" cy="31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3"/>
          <p:cNvSpPr txBox="1">
            <a:spLocks noGrp="1"/>
          </p:cNvSpPr>
          <p:nvPr>
            <p:ph type="title"/>
          </p:nvPr>
        </p:nvSpPr>
        <p:spPr>
          <a:xfrm>
            <a:off x="713250" y="4176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Взаимодействие между модулите</a:t>
            </a:r>
            <a:endParaRPr/>
          </a:p>
        </p:txBody>
      </p:sp>
      <p:pic>
        <p:nvPicPr>
          <p:cNvPr id="702" name="Google Shape;702;p113" descr="C:\Users\students\Desktop\Modul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775" y="1105500"/>
            <a:ext cx="2733675" cy="36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14"/>
          <p:cNvPicPr preferRelativeResize="0"/>
          <p:nvPr/>
        </p:nvPicPr>
        <p:blipFill rotWithShape="1">
          <a:blip r:embed="rId3">
            <a:alphaModFix/>
          </a:blip>
          <a:srcRect t="7849" b="7840"/>
          <a:stretch/>
        </p:blipFill>
        <p:spPr>
          <a:xfrm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14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14"/>
          <p:cNvSpPr/>
          <p:nvPr/>
        </p:nvSpPr>
        <p:spPr>
          <a:xfrm>
            <a:off x="3913906" y="735725"/>
            <a:ext cx="1318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14"/>
          <p:cNvSpPr txBox="1">
            <a:spLocks noGrp="1"/>
          </p:cNvSpPr>
          <p:nvPr>
            <p:ph type="title" idx="2"/>
          </p:nvPr>
        </p:nvSpPr>
        <p:spPr>
          <a:xfrm>
            <a:off x="399849" y="1815100"/>
            <a:ext cx="36939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/>
              <a:t>ДЕМО</a:t>
            </a:r>
            <a:endParaRPr sz="7000"/>
          </a:p>
        </p:txBody>
      </p:sp>
      <p:pic>
        <p:nvPicPr>
          <p:cNvPr id="711" name="Google Shape;711;p114"/>
          <p:cNvPicPr preferRelativeResize="0"/>
          <p:nvPr/>
        </p:nvPicPr>
        <p:blipFill rotWithShape="1">
          <a:blip r:embed="rId4">
            <a:alphaModFix/>
          </a:blip>
          <a:srcRect l="18414" t="-2229" r="18414" b="-980"/>
          <a:stretch/>
        </p:blipFill>
        <p:spPr>
          <a:xfrm>
            <a:off x="4375050" y="615650"/>
            <a:ext cx="3978300" cy="3865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712" name="Google Shape;712;p114"/>
          <p:cNvCxnSpPr/>
          <p:nvPr/>
        </p:nvCxnSpPr>
        <p:spPr>
          <a:xfrm>
            <a:off x="724625" y="4865475"/>
            <a:ext cx="842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Property Investment Business Plan by Slidesgo">
  <a:themeElements>
    <a:clrScheme name="Simple Light">
      <a:dk1>
        <a:srgbClr val="212121"/>
      </a:dk1>
      <a:lt1>
        <a:srgbClr val="FFFFFF"/>
      </a:lt1>
      <a:dk2>
        <a:srgbClr val="F1B234"/>
      </a:dk2>
      <a:lt2>
        <a:srgbClr val="F8CC74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perty Investment Business Plan by Slidesgo">
  <a:themeElements>
    <a:clrScheme name="Simple Light">
      <a:dk1>
        <a:srgbClr val="212121"/>
      </a:dk1>
      <a:lt1>
        <a:srgbClr val="FFFFFF"/>
      </a:lt1>
      <a:dk2>
        <a:srgbClr val="F1B234"/>
      </a:dk2>
      <a:lt2>
        <a:srgbClr val="F8CC74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operty Investment Business Plan by Slidesgo">
  <a:themeElements>
    <a:clrScheme name="Simple Light">
      <a:dk1>
        <a:srgbClr val="212121"/>
      </a:dk1>
      <a:lt1>
        <a:srgbClr val="FFFFFF"/>
      </a:lt1>
      <a:dk2>
        <a:srgbClr val="F1B234"/>
      </a:dk2>
      <a:lt2>
        <a:srgbClr val="F8CC74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On-screen Show (16:9)</PresentationFormat>
  <Paragraphs>54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Bebas Neue</vt:lpstr>
      <vt:lpstr>Libre Baskerville</vt:lpstr>
      <vt:lpstr>Anaheim</vt:lpstr>
      <vt:lpstr>Roboto Condensed Light</vt:lpstr>
      <vt:lpstr>Josefin Sans</vt:lpstr>
      <vt:lpstr>Open Sans</vt:lpstr>
      <vt:lpstr>Marcellus</vt:lpstr>
      <vt:lpstr>Property Investment Business Plan by Slidesgo</vt:lpstr>
      <vt:lpstr>Property Investment Business Plan by Slidesgo</vt:lpstr>
      <vt:lpstr>Property Investment Business Plan by Slidesgo</vt:lpstr>
      <vt:lpstr>Недвижими имоти “Домко”  Симона Николаева Огнянова ПМГ “Яне Сандански” гр. Гоце Делчев Ръководител: Надя Воденичарова</vt:lpstr>
      <vt:lpstr>Съдържание</vt:lpstr>
      <vt:lpstr>Увод</vt:lpstr>
      <vt:lpstr>Цели и задачи</vt:lpstr>
      <vt:lpstr>Използвани технологии</vt:lpstr>
      <vt:lpstr>Същност на проекта</vt:lpstr>
      <vt:lpstr>Принцип на работа</vt:lpstr>
      <vt:lpstr>Взаимодействие между модулите</vt:lpstr>
      <vt:lpstr>ДЕМО</vt:lpstr>
      <vt:lpstr>PowerPoint Presentation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Недвижими имоти “Домко”  Симона Николаева Огнянова ПМГ “Яне Сандански” гр. Гоце Делчев Ръководител: Надя Воденичарова</dc:title>
  <cp:lastModifiedBy>student</cp:lastModifiedBy>
  <cp:revision>1</cp:revision>
  <dcterms:modified xsi:type="dcterms:W3CDTF">2024-04-15T08:58:07Z</dcterms:modified>
</cp:coreProperties>
</file>